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679" r:id="rId3"/>
  </p:sldMasterIdLst>
  <p:notesMasterIdLst>
    <p:notesMasterId r:id="rId18"/>
  </p:notesMasterIdLst>
  <p:sldIdLst>
    <p:sldId id="430" r:id="rId4"/>
    <p:sldId id="411" r:id="rId5"/>
    <p:sldId id="412" r:id="rId6"/>
    <p:sldId id="413" r:id="rId7"/>
    <p:sldId id="414" r:id="rId8"/>
    <p:sldId id="406" r:id="rId9"/>
    <p:sldId id="416" r:id="rId10"/>
    <p:sldId id="420" r:id="rId11"/>
    <p:sldId id="424" r:id="rId12"/>
    <p:sldId id="427" r:id="rId13"/>
    <p:sldId id="428" r:id="rId14"/>
    <p:sldId id="426" r:id="rId15"/>
    <p:sldId id="431" r:id="rId16"/>
    <p:sldId id="42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89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78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674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566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457" algn="l" defTabSz="685783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349" algn="l" defTabSz="685783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240" algn="l" defTabSz="685783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131" algn="l" defTabSz="685783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719" autoAdjust="0"/>
  </p:normalViewPr>
  <p:slideViewPr>
    <p:cSldViewPr snapToGrid="0">
      <p:cViewPr varScale="1">
        <p:scale>
          <a:sx n="97" d="100"/>
          <a:sy n="97" d="100"/>
        </p:scale>
        <p:origin x="13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School\Space%20Grant\simple-rocket-launch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School\Space%20Grant\simple-rocket-launch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School\Space%20Grant\simple-rocket-launch-scaled-dow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School\Space%20Grant\simple-rocket-launch-scaled-dow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School\Space%20Grant\simple-rocket-launch-SCALED-UP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School\Space%20Grant\simple-rocket-launch-SCALED-U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</c:numCache>
            </c:numRef>
          </c:xVal>
          <c:yVal>
            <c:numRef>
              <c:f>trajectory!$B$2:$B$9999</c:f>
              <c:numCache>
                <c:formatCode>General</c:formatCode>
                <c:ptCount val="9998"/>
                <c:pt idx="0">
                  <c:v>0</c:v>
                </c:pt>
                <c:pt idx="1">
                  <c:v>6.4339999999999993</c:v>
                </c:pt>
                <c:pt idx="2">
                  <c:v>19.456896207686107</c:v>
                </c:pt>
                <c:pt idx="3">
                  <c:v>39.224539599240828</c:v>
                </c:pt>
                <c:pt idx="4">
                  <c:v>65.89372713590285</c:v>
                </c:pt>
                <c:pt idx="5">
                  <c:v>99.622192594754154</c:v>
                </c:pt>
                <c:pt idx="6">
                  <c:v>140.56859705730889</c:v>
                </c:pt>
                <c:pt idx="7">
                  <c:v>188.89251910430943</c:v>
                </c:pt>
                <c:pt idx="8">
                  <c:v>244.75444477011456</c:v>
                </c:pt>
                <c:pt idx="9">
                  <c:v>308.31575731518058</c:v>
                </c:pt>
                <c:pt idx="10">
                  <c:v>379.73872688037216</c:v>
                </c:pt>
                <c:pt idx="11">
                  <c:v>459.18650009218231</c:v>
                </c:pt>
                <c:pt idx="12">
                  <c:v>546.82308969336884</c:v>
                </c:pt>
                <c:pt idx="13">
                  <c:v>642.81336427901147</c:v>
                </c:pt>
                <c:pt idx="14">
                  <c:v>747.32303822353663</c:v>
                </c:pt>
                <c:pt idx="15">
                  <c:v>860.51866188982228</c:v>
                </c:pt>
                <c:pt idx="16">
                  <c:v>982.56761221706165</c:v>
                </c:pt>
                <c:pt idx="17">
                  <c:v>1113.6380837895999</c:v>
                </c:pt>
                <c:pt idx="18">
                  <c:v>1253.8990804944451</c:v>
                </c:pt>
                <c:pt idx="19">
                  <c:v>1403.5204078805498</c:v>
                </c:pt>
                <c:pt idx="20">
                  <c:v>1562.6726663382494</c:v>
                </c:pt>
                <c:pt idx="21">
                  <c:v>1731.5272452223853</c:v>
                </c:pt>
                <c:pt idx="22">
                  <c:v>1910.2563180476029</c:v>
                </c:pt>
                <c:pt idx="23">
                  <c:v>2099.0328388890716</c:v>
                </c:pt>
                <c:pt idx="24">
                  <c:v>2298.0305401263868</c:v>
                </c:pt>
                <c:pt idx="25">
                  <c:v>2507.4239316726462</c:v>
                </c:pt>
                <c:pt idx="26">
                  <c:v>2727.3883018346173</c:v>
                </c:pt>
                <c:pt idx="27">
                  <c:v>2958.0997199534904</c:v>
                </c:pt>
                <c:pt idx="28">
                  <c:v>3199.7350409789083</c:v>
                </c:pt>
                <c:pt idx="29">
                  <c:v>3452.4719121317466</c:v>
                </c:pt>
                <c:pt idx="30">
                  <c:v>3716.4887818134612</c:v>
                </c:pt>
                <c:pt idx="31">
                  <c:v>3991.9649109216707</c:v>
                </c:pt>
                <c:pt idx="32">
                  <c:v>4279.0803867329996</c:v>
                </c:pt>
                <c:pt idx="33">
                  <c:v>4578.0161395150062</c:v>
                </c:pt>
                <c:pt idx="34">
                  <c:v>4888.9539620292744</c:v>
                </c:pt>
                <c:pt idx="35">
                  <c:v>5212.0765320873843</c:v>
                </c:pt>
                <c:pt idx="36">
                  <c:v>5547.5674383205078</c:v>
                </c:pt>
                <c:pt idx="37">
                  <c:v>5895.611209321768</c:v>
                </c:pt>
                <c:pt idx="38">
                  <c:v>6256.3933463182057</c:v>
                </c:pt>
                <c:pt idx="39">
                  <c:v>6630.1003595262573</c:v>
                </c:pt>
                <c:pt idx="40">
                  <c:v>7016.9198083409783</c:v>
                </c:pt>
                <c:pt idx="41">
                  <c:v>7417.0403455048772</c:v>
                </c:pt>
                <c:pt idx="42">
                  <c:v>7830.651765397135</c:v>
                </c:pt>
                <c:pt idx="43">
                  <c:v>8257.9450565781572</c:v>
                </c:pt>
                <c:pt idx="44">
                  <c:v>8699.1124587178329</c:v>
                </c:pt>
                <c:pt idx="45">
                  <c:v>9154.3475240285607</c:v>
                </c:pt>
                <c:pt idx="46">
                  <c:v>9623.8451833160361</c:v>
                </c:pt>
                <c:pt idx="47">
                  <c:v>10107.801816751969</c:v>
                </c:pt>
                <c:pt idx="48">
                  <c:v>10606.415329463347</c:v>
                </c:pt>
                <c:pt idx="49">
                  <c:v>11119.885232022489</c:v>
                </c:pt>
                <c:pt idx="50">
                  <c:v>11648.412725911114</c:v>
                </c:pt>
                <c:pt idx="51">
                  <c:v>12192.200794019765</c:v>
                </c:pt>
                <c:pt idx="52">
                  <c:v>12751.454296231379</c:v>
                </c:pt>
                <c:pt idx="53">
                  <c:v>13326.380070124458</c:v>
                </c:pt>
                <c:pt idx="54">
                  <c:v>13917.187036817222</c:v>
                </c:pt>
                <c:pt idx="55">
                  <c:v>14524.086311959281</c:v>
                </c:pt>
                <c:pt idx="56">
                  <c:v>15147.291321861836</c:v>
                </c:pt>
                <c:pt idx="57">
                  <c:v>15787.017924741027</c:v>
                </c:pt>
                <c:pt idx="58">
                  <c:v>16443.484537032018</c:v>
                </c:pt>
                <c:pt idx="59">
                  <c:v>17116.912264713512</c:v>
                </c:pt>
                <c:pt idx="60">
                  <c:v>17807.525039563759</c:v>
                </c:pt>
                <c:pt idx="61">
                  <c:v>18515.549760249738</c:v>
                </c:pt>
                <c:pt idx="62">
                  <c:v>19241.216438130868</c:v>
                </c:pt>
                <c:pt idx="63">
                  <c:v>19984.758347637657</c:v>
                </c:pt>
                <c:pt idx="64">
                  <c:v>20746.412181063642</c:v>
                </c:pt>
                <c:pt idx="65">
                  <c:v>21526.418207586343</c:v>
                </c:pt>
                <c:pt idx="66">
                  <c:v>22325.020436309118</c:v>
                </c:pt>
                <c:pt idx="67">
                  <c:v>23142.46678309132</c:v>
                </c:pt>
                <c:pt idx="68">
                  <c:v>23979.00924090849</c:v>
                </c:pt>
                <c:pt idx="69">
                  <c:v>24834.904053457842</c:v>
                </c:pt>
                <c:pt idx="70">
                  <c:v>25710.411891696727</c:v>
                </c:pt>
                <c:pt idx="71">
                  <c:v>26605.798032973191</c:v>
                </c:pt>
                <c:pt idx="72">
                  <c:v>27521.332542378157</c:v>
                </c:pt>
                <c:pt idx="73">
                  <c:v>28457.290455918115</c:v>
                </c:pt>
                <c:pt idx="74">
                  <c:v>29413.951965075528</c:v>
                </c:pt>
                <c:pt idx="75">
                  <c:v>30391.602602291528</c:v>
                </c:pt>
                <c:pt idx="76">
                  <c:v>31390.533426871771</c:v>
                </c:pt>
                <c:pt idx="77">
                  <c:v>32411.041210781852</c:v>
                </c:pt>
                <c:pt idx="78">
                  <c:v>33453.428623763299</c:v>
                </c:pt>
                <c:pt idx="79">
                  <c:v>34518.004417165081</c:v>
                </c:pt>
                <c:pt idx="80">
                  <c:v>35605.08360584917</c:v>
                </c:pt>
                <c:pt idx="81">
                  <c:v>36714.987647491595</c:v>
                </c:pt>
                <c:pt idx="82">
                  <c:v>37848.053657866134</c:v>
                </c:pt>
                <c:pt idx="83">
                  <c:v>39004.633975183184</c:v>
                </c:pt>
                <c:pt idx="84">
                  <c:v>40185.087214447871</c:v>
                </c:pt>
                <c:pt idx="85">
                  <c:v>41389.77830014455</c:v>
                </c:pt>
                <c:pt idx="86">
                  <c:v>42619.078493285982</c:v>
                </c:pt>
                <c:pt idx="87">
                  <c:v>43873.365413016618</c:v>
                </c:pt>
                <c:pt idx="88">
                  <c:v>45153.023052999895</c:v>
                </c:pt>
                <c:pt idx="89">
                  <c:v>46458.441792860642</c:v>
                </c:pt>
                <c:pt idx="90">
                  <c:v>47790.01840499488</c:v>
                </c:pt>
                <c:pt idx="91">
                  <c:v>49148.156057100779</c:v>
                </c:pt>
                <c:pt idx="92">
                  <c:v>50533.264310825602</c:v>
                </c:pt>
                <c:pt idx="93">
                  <c:v>51945.759116963964</c:v>
                </c:pt>
                <c:pt idx="94">
                  <c:v>53386.062807682254</c:v>
                </c:pt>
                <c:pt idx="95">
                  <c:v>54854.604086282365</c:v>
                </c:pt>
                <c:pt idx="96">
                  <c:v>56351.818015054385</c:v>
                </c:pt>
                <c:pt idx="97">
                  <c:v>57878.146001802517</c:v>
                </c:pt>
                <c:pt idx="98">
                  <c:v>59434.03578566038</c:v>
                </c:pt>
                <c:pt idx="99">
                  <c:v>61019.94142284125</c:v>
                </c:pt>
                <c:pt idx="100">
                  <c:v>62636.323272994625</c:v>
                </c:pt>
                <c:pt idx="101">
                  <c:v>64283.6479868631</c:v>
                </c:pt>
                <c:pt idx="102">
                  <c:v>65962.388495951905</c:v>
                </c:pt>
                <c:pt idx="103">
                  <c:v>67673.02424019418</c:v>
                </c:pt>
                <c:pt idx="104">
                  <c:v>69416.043189106873</c:v>
                </c:pt>
                <c:pt idx="105">
                  <c:v>71191.939209809119</c:v>
                </c:pt>
                <c:pt idx="106">
                  <c:v>73001.212084824234</c:v>
                </c:pt>
                <c:pt idx="107">
                  <c:v>74844.367537567945</c:v>
                </c:pt>
                <c:pt idx="108">
                  <c:v>76721.917266079385</c:v>
                </c:pt>
                <c:pt idx="109">
                  <c:v>78634.378985520103</c:v>
                </c:pt>
                <c:pt idx="110">
                  <c:v>80582.276479932334</c:v>
                </c:pt>
                <c:pt idx="111">
                  <c:v>82566.139663711365</c:v>
                </c:pt>
                <c:pt idx="112">
                  <c:v>84586.504653208176</c:v>
                </c:pt>
                <c:pt idx="113">
                  <c:v>86643.913848838885</c:v>
                </c:pt>
                <c:pt idx="114">
                  <c:v>88738.91602803643</c:v>
                </c:pt>
                <c:pt idx="115">
                  <c:v>90872.066449338614</c:v>
                </c:pt>
                <c:pt idx="116">
                  <c:v>93043.926967865496</c:v>
                </c:pt>
                <c:pt idx="117">
                  <c:v>95255.066162398391</c:v>
                </c:pt>
                <c:pt idx="118">
                  <c:v>97506.059474233625</c:v>
                </c:pt>
                <c:pt idx="119">
                  <c:v>99797.489357946411</c:v>
                </c:pt>
                <c:pt idx="120">
                  <c:v>102129.94544416491</c:v>
                </c:pt>
                <c:pt idx="121">
                  <c:v>104504.02471442206</c:v>
                </c:pt>
                <c:pt idx="122">
                  <c:v>106920.33168812303</c:v>
                </c:pt>
                <c:pt idx="123">
                  <c:v>109379.47862164071</c:v>
                </c:pt>
                <c:pt idx="124">
                  <c:v>111882.08571952936</c:v>
                </c:pt>
                <c:pt idx="125">
                  <c:v>114428.78135782898</c:v>
                </c:pt>
                <c:pt idx="126">
                  <c:v>117020.20231941977</c:v>
                </c:pt>
                <c:pt idx="127">
                  <c:v>119656.99404137745</c:v>
                </c:pt>
                <c:pt idx="128">
                  <c:v>122339.81087427629</c:v>
                </c:pt>
                <c:pt idx="129">
                  <c:v>125069.31635338803</c:v>
                </c:pt>
                <c:pt idx="130">
                  <c:v>127846.18348173065</c:v>
                </c:pt>
                <c:pt idx="131">
                  <c:v>130671.09502493177</c:v>
                </c:pt>
                <c:pt idx="132">
                  <c:v>133544.74381788727</c:v>
                </c:pt>
                <c:pt idx="133">
                  <c:v>136467.83308321578</c:v>
                </c:pt>
                <c:pt idx="134">
                  <c:v>139441.07676153464</c:v>
                </c:pt>
                <c:pt idx="135">
                  <c:v>142465.19985361191</c:v>
                </c:pt>
                <c:pt idx="136">
                  <c:v>145540.93877448243</c:v>
                </c:pt>
                <c:pt idx="137">
                  <c:v>148669.04171965327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03E-40B4-B872-FB269C355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797119"/>
        <c:axId val="1"/>
      </c:scatterChart>
      <c:valAx>
        <c:axId val="349797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(Sec)</a:t>
                </a:r>
                <a:endParaRPr lang="en-US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Altitude</a:t>
                </a:r>
                <a:r>
                  <a:rPr lang="en-US" baseline="0"/>
                  <a:t> (ft)</a:t>
                </a:r>
                <a:endParaRPr lang="en-US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797119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Oxidizer on Top of Fuel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</c:numCache>
            </c:numRef>
          </c:xVal>
          <c:yVal>
            <c:numRef>
              <c:f>trajectory!$R$2:$R$9999</c:f>
              <c:numCache>
                <c:formatCode>General</c:formatCode>
                <c:ptCount val="9998"/>
                <c:pt idx="1">
                  <c:v>83281.396429797533</c:v>
                </c:pt>
                <c:pt idx="2">
                  <c:v>83161.150955527672</c:v>
                </c:pt>
                <c:pt idx="3">
                  <c:v>83039.310852356386</c:v>
                </c:pt>
                <c:pt idx="4">
                  <c:v>82915.82389952369</c:v>
                </c:pt>
                <c:pt idx="5">
                  <c:v>82790.637474029616</c:v>
                </c:pt>
                <c:pt idx="6">
                  <c:v>82663.69866469792</c:v>
                </c:pt>
                <c:pt idx="7">
                  <c:v>82534.954393256849</c:v>
                </c:pt>
                <c:pt idx="8">
                  <c:v>82404.351542349134</c:v>
                </c:pt>
                <c:pt idx="9">
                  <c:v>82271.837090342422</c:v>
                </c:pt>
                <c:pt idx="10">
                  <c:v>82137.358252769147</c:v>
                </c:pt>
                <c:pt idx="11">
                  <c:v>82000.862630180578</c:v>
                </c:pt>
                <c:pt idx="12">
                  <c:v>81862.298362153364</c:v>
                </c:pt>
                <c:pt idx="13">
                  <c:v>81721.614287138684</c:v>
                </c:pt>
                <c:pt idx="14">
                  <c:v>81578.760107796785</c:v>
                </c:pt>
                <c:pt idx="15">
                  <c:v>81433.686561407667</c:v>
                </c:pt>
                <c:pt idx="16">
                  <c:v>81286.345594899685</c:v>
                </c:pt>
                <c:pt idx="17">
                  <c:v>81136.690543985314</c:v>
                </c:pt>
                <c:pt idx="18">
                  <c:v>80984.676315843273</c:v>
                </c:pt>
                <c:pt idx="19">
                  <c:v>80830.259574734227</c:v>
                </c:pt>
                <c:pt idx="20">
                  <c:v>80673.398929887728</c:v>
                </c:pt>
                <c:pt idx="21">
                  <c:v>80514.055124947816</c:v>
                </c:pt>
                <c:pt idx="22">
                  <c:v>80352.191228218289</c:v>
                </c:pt>
                <c:pt idx="23">
                  <c:v>80187.772822901141</c:v>
                </c:pt>
                <c:pt idx="24">
                  <c:v>80020.768196478748</c:v>
                </c:pt>
                <c:pt idx="25">
                  <c:v>79851.148528350037</c:v>
                </c:pt>
                <c:pt idx="26">
                  <c:v>79678.888074791248</c:v>
                </c:pt>
                <c:pt idx="27">
                  <c:v>79503.964350280003</c:v>
                </c:pt>
                <c:pt idx="28">
                  <c:v>79326.358304188994</c:v>
                </c:pt>
                <c:pt idx="29">
                  <c:v>79146.05449183115</c:v>
                </c:pt>
                <c:pt idx="30">
                  <c:v>78963.041238816135</c:v>
                </c:pt>
                <c:pt idx="31">
                  <c:v>78777.31079766211</c:v>
                </c:pt>
                <c:pt idx="32">
                  <c:v>78588.859495595709</c:v>
                </c:pt>
                <c:pt idx="33">
                  <c:v>78397.687872468014</c:v>
                </c:pt>
                <c:pt idx="34">
                  <c:v>78203.800807714477</c:v>
                </c:pt>
                <c:pt idx="35">
                  <c:v>78007.207635293453</c:v>
                </c:pt>
                <c:pt idx="36">
                  <c:v>77807.922245549955</c:v>
                </c:pt>
                <c:pt idx="37">
                  <c:v>77605.963172970005</c:v>
                </c:pt>
                <c:pt idx="38">
                  <c:v>77401.353668815136</c:v>
                </c:pt>
                <c:pt idx="39">
                  <c:v>77194.121757656991</c:v>
                </c:pt>
                <c:pt idx="40">
                  <c:v>76984.300276868089</c:v>
                </c:pt>
                <c:pt idx="41">
                  <c:v>76771.926898166392</c:v>
                </c:pt>
                <c:pt idx="42">
                  <c:v>76557.044130358205</c:v>
                </c:pt>
                <c:pt idx="43">
                  <c:v>76339.699302475812</c:v>
                </c:pt>
                <c:pt idx="44">
                  <c:v>76119.944526562394</c:v>
                </c:pt>
                <c:pt idx="45">
                  <c:v>75897.836639417335</c:v>
                </c:pt>
                <c:pt idx="46">
                  <c:v>75673.437122678763</c:v>
                </c:pt>
                <c:pt idx="47">
                  <c:v>75446.812000686812</c:v>
                </c:pt>
                <c:pt idx="48">
                  <c:v>75218.031715641235</c:v>
                </c:pt>
                <c:pt idx="49">
                  <c:v>74987.170979636969</c:v>
                </c:pt>
                <c:pt idx="50">
                  <c:v>74754.308603234327</c:v>
                </c:pt>
                <c:pt idx="51">
                  <c:v>74519.527300293208</c:v>
                </c:pt>
                <c:pt idx="52">
                  <c:v>74282.91346887339</c:v>
                </c:pt>
                <c:pt idx="53">
                  <c:v>74044.556948075216</c:v>
                </c:pt>
                <c:pt idx="54">
                  <c:v>73804.550750766197</c:v>
                </c:pt>
                <c:pt idx="55">
                  <c:v>73562.990772208112</c:v>
                </c:pt>
                <c:pt idx="56">
                  <c:v>73319.975474666804</c:v>
                </c:pt>
                <c:pt idx="57">
                  <c:v>73075.605548150925</c:v>
                </c:pt>
                <c:pt idx="58">
                  <c:v>72829.983547488911</c:v>
                </c:pt>
                <c:pt idx="59">
                  <c:v>72583.213506011394</c:v>
                </c:pt>
                <c:pt idx="60">
                  <c:v>72335.400526163474</c:v>
                </c:pt>
                <c:pt idx="61">
                  <c:v>72086.650347423536</c:v>
                </c:pt>
                <c:pt idx="62">
                  <c:v>71837.068891957082</c:v>
                </c:pt>
                <c:pt idx="63">
                  <c:v>71586.761788481235</c:v>
                </c:pt>
                <c:pt idx="64">
                  <c:v>71335.833874863893</c:v>
                </c:pt>
                <c:pt idx="65">
                  <c:v>71084.388680026197</c:v>
                </c:pt>
                <c:pt idx="66">
                  <c:v>70832.527885764037</c:v>
                </c:pt>
                <c:pt idx="67">
                  <c:v>70580.35076915125</c:v>
                </c:pt>
                <c:pt idx="68">
                  <c:v>70327.95362623765</c:v>
                </c:pt>
                <c:pt idx="69">
                  <c:v>70075.429177808852</c:v>
                </c:pt>
                <c:pt idx="70">
                  <c:v>69822.865958035996</c:v>
                </c:pt>
                <c:pt idx="71">
                  <c:v>69570.347686911206</c:v>
                </c:pt>
                <c:pt idx="72">
                  <c:v>69317.952627444596</c:v>
                </c:pt>
                <c:pt idx="73">
                  <c:v>69065.752928689428</c:v>
                </c:pt>
                <c:pt idx="74">
                  <c:v>68813.813955770078</c:v>
                </c:pt>
                <c:pt idx="75">
                  <c:v>68562.193608213129</c:v>
                </c:pt>
                <c:pt idx="76">
                  <c:v>68310.941628029119</c:v>
                </c:pt>
                <c:pt idx="77">
                  <c:v>68060.098899164645</c:v>
                </c:pt>
                <c:pt idx="78">
                  <c:v>67809.696740144442</c:v>
                </c:pt>
                <c:pt idx="79">
                  <c:v>67559.756191954701</c:v>
                </c:pt>
                <c:pt idx="80">
                  <c:v>67310.287303485107</c:v>
                </c:pt>
                <c:pt idx="81">
                  <c:v>67061.288417151984</c:v>
                </c:pt>
                <c:pt idx="82">
                  <c:v>66823.662099511916</c:v>
                </c:pt>
                <c:pt idx="83">
                  <c:v>66596.336592402178</c:v>
                </c:pt>
                <c:pt idx="84">
                  <c:v>66368.182721924502</c:v>
                </c:pt>
                <c:pt idx="85">
                  <c:v>66139.018044808661</c:v>
                </c:pt>
                <c:pt idx="86">
                  <c:v>65908.652043588765</c:v>
                </c:pt>
                <c:pt idx="87">
                  <c:v>65676.886674604568</c:v>
                </c:pt>
                <c:pt idx="88">
                  <c:v>65443.516948769939</c:v>
                </c:pt>
                <c:pt idx="89">
                  <c:v>65208.331542385189</c:v>
                </c:pt>
                <c:pt idx="90">
                  <c:v>64971.113434947198</c:v>
                </c:pt>
                <c:pt idx="91">
                  <c:v>64731.640570585245</c:v>
                </c:pt>
                <c:pt idx="92">
                  <c:v>64489.686539423798</c:v>
                </c:pt>
                <c:pt idx="93">
                  <c:v>64245.021274853309</c:v>
                </c:pt>
                <c:pt idx="94">
                  <c:v>63997.411762379932</c:v>
                </c:pt>
                <c:pt idx="95">
                  <c:v>63746.622755432712</c:v>
                </c:pt>
                <c:pt idx="96">
                  <c:v>63492.41749323799</c:v>
                </c:pt>
                <c:pt idx="97">
                  <c:v>63234.558415630723</c:v>
                </c:pt>
                <c:pt idx="98">
                  <c:v>62972.807869470758</c:v>
                </c:pt>
                <c:pt idx="99">
                  <c:v>62706.928801172078</c:v>
                </c:pt>
                <c:pt idx="100">
                  <c:v>62436.68542974384</c:v>
                </c:pt>
                <c:pt idx="101">
                  <c:v>62161.84389468719</c:v>
                </c:pt>
                <c:pt idx="102">
                  <c:v>61882.172873098287</c:v>
                </c:pt>
                <c:pt idx="103">
                  <c:v>61597.670355533432</c:v>
                </c:pt>
                <c:pt idx="104">
                  <c:v>61310.027040948306</c:v>
                </c:pt>
                <c:pt idx="105">
                  <c:v>61016.474035683277</c:v>
                </c:pt>
                <c:pt idx="106">
                  <c:v>60716.820400486751</c:v>
                </c:pt>
                <c:pt idx="107">
                  <c:v>60410.881391039889</c:v>
                </c:pt>
                <c:pt idx="108">
                  <c:v>60098.478509811524</c:v>
                </c:pt>
                <c:pt idx="109">
                  <c:v>59779.439490968572</c:v>
                </c:pt>
                <c:pt idx="110">
                  <c:v>59453.598218401799</c:v>
                </c:pt>
                <c:pt idx="111">
                  <c:v>59120.794577551358</c:v>
                </c:pt>
                <c:pt idx="112">
                  <c:v>58780.874242332662</c:v>
                </c:pt>
                <c:pt idx="113">
                  <c:v>58433.688399062434</c:v>
                </c:pt>
                <c:pt idx="114">
                  <c:v>58079.093409853631</c:v>
                </c:pt>
                <c:pt idx="115">
                  <c:v>57716.950418481058</c:v>
                </c:pt>
                <c:pt idx="116">
                  <c:v>57347.124902203439</c:v>
                </c:pt>
                <c:pt idx="117">
                  <c:v>56969.486173456913</c:v>
                </c:pt>
                <c:pt idx="118">
                  <c:v>56583.906835701651</c:v>
                </c:pt>
                <c:pt idx="119">
                  <c:v>56190.262198000906</c:v>
                </c:pt>
                <c:pt idx="120">
                  <c:v>55788.429653136285</c:v>
                </c:pt>
                <c:pt idx="121">
                  <c:v>55378.288024211739</c:v>
                </c:pt>
                <c:pt idx="122">
                  <c:v>54959.716884768502</c:v>
                </c:pt>
                <c:pt idx="123">
                  <c:v>54532.595857425935</c:v>
                </c:pt>
                <c:pt idx="124">
                  <c:v>54096.803895979516</c:v>
                </c:pt>
                <c:pt idx="125">
                  <c:v>53652.218555728068</c:v>
                </c:pt>
                <c:pt idx="126">
                  <c:v>53198.715256576666</c:v>
                </c:pt>
                <c:pt idx="127">
                  <c:v>52736.166543169027</c:v>
                </c:pt>
                <c:pt idx="128">
                  <c:v>52264.441345954925</c:v>
                </c:pt>
                <c:pt idx="129">
                  <c:v>51783.404246698359</c:v>
                </c:pt>
                <c:pt idx="130">
                  <c:v>51292.914751490302</c:v>
                </c:pt>
                <c:pt idx="131">
                  <c:v>50792.826573853308</c:v>
                </c:pt>
                <c:pt idx="132">
                  <c:v>50282.986930023479</c:v>
                </c:pt>
                <c:pt idx="133">
                  <c:v>49763.235847975055</c:v>
                </c:pt>
                <c:pt idx="134">
                  <c:v>49233.405491224737</c:v>
                </c:pt>
                <c:pt idx="135">
                  <c:v>48693.319497921882</c:v>
                </c:pt>
                <c:pt idx="136">
                  <c:v>48142.792335207349</c:v>
                </c:pt>
                <c:pt idx="137">
                  <c:v>47581.628668311139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B79-4F8A-AA8E-6349CD8DDDF0}"/>
            </c:ext>
          </c:extLst>
        </c:ser>
        <c:ser>
          <c:idx val="1"/>
          <c:order val="1"/>
          <c:tx>
            <c:v>Fuel on Top of Oxidizer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41586.025007859171</c:v>
                </c:pt>
                <c:pt idx="2">
                  <c:v>41604.330267390556</c:v>
                </c:pt>
                <c:pt idx="3">
                  <c:v>41622.469348322309</c:v>
                </c:pt>
                <c:pt idx="4">
                  <c:v>41640.421911332836</c:v>
                </c:pt>
                <c:pt idx="5">
                  <c:v>41658.167342104345</c:v>
                </c:pt>
                <c:pt idx="6">
                  <c:v>41675.684804821096</c:v>
                </c:pt>
                <c:pt idx="7">
                  <c:v>41692.953299758708</c:v>
                </c:pt>
                <c:pt idx="8">
                  <c:v>41709.951724991086</c:v>
                </c:pt>
                <c:pt idx="9">
                  <c:v>41726.658942223345</c:v>
                </c:pt>
                <c:pt idx="10">
                  <c:v>41743.053846739866</c:v>
                </c:pt>
                <c:pt idx="11">
                  <c:v>41759.115441436326</c:v>
                </c:pt>
                <c:pt idx="12">
                  <c:v>41774.822914882323</c:v>
                </c:pt>
                <c:pt idx="13">
                  <c:v>41790.155723338736</c:v>
                </c:pt>
                <c:pt idx="14">
                  <c:v>41805.093676629935</c:v>
                </c:pt>
                <c:pt idx="15">
                  <c:v>41819.617027745961</c:v>
                </c:pt>
                <c:pt idx="16">
                  <c:v>41833.706566024397</c:v>
                </c:pt>
                <c:pt idx="17">
                  <c:v>41847.343713734852</c:v>
                </c:pt>
                <c:pt idx="18">
                  <c:v>41860.510625862422</c:v>
                </c:pt>
                <c:pt idx="19">
                  <c:v>41873.190292858773</c:v>
                </c:pt>
                <c:pt idx="20">
                  <c:v>41885.366646102069</c:v>
                </c:pt>
                <c:pt idx="21">
                  <c:v>41897.024665779092</c:v>
                </c:pt>
                <c:pt idx="22">
                  <c:v>41908.150490875414</c:v>
                </c:pt>
                <c:pt idx="23">
                  <c:v>41918.731530932266</c:v>
                </c:pt>
                <c:pt idx="24">
                  <c:v>41928.756579201647</c:v>
                </c:pt>
                <c:pt idx="25">
                  <c:v>41938.215926805824</c:v>
                </c:pt>
                <c:pt idx="26">
                  <c:v>41947.101477481388</c:v>
                </c:pt>
                <c:pt idx="27">
                  <c:v>41955.406862465112</c:v>
                </c:pt>
                <c:pt idx="28">
                  <c:v>41963.127555055333</c:v>
                </c:pt>
                <c:pt idx="29">
                  <c:v>41970.26098436235</c:v>
                </c:pt>
                <c:pt idx="30">
                  <c:v>41976.806647741549</c:v>
                </c:pt>
                <c:pt idx="31">
                  <c:v>41982.766221386133</c:v>
                </c:pt>
                <c:pt idx="32">
                  <c:v>41988.14366854079</c:v>
                </c:pt>
                <c:pt idx="33">
                  <c:v>41992.945344785301</c:v>
                </c:pt>
                <c:pt idx="34">
                  <c:v>41997.180099826102</c:v>
                </c:pt>
                <c:pt idx="35">
                  <c:v>42000.85937522661</c:v>
                </c:pt>
                <c:pt idx="36">
                  <c:v>42003.99729750133</c:v>
                </c:pt>
                <c:pt idx="37">
                  <c:v>42006.610765996673</c:v>
                </c:pt>
                <c:pt idx="38">
                  <c:v>42008.719534981523</c:v>
                </c:pt>
                <c:pt idx="39">
                  <c:v>42010.346289373425</c:v>
                </c:pt>
                <c:pt idx="40">
                  <c:v>42011.516713532299</c:v>
                </c:pt>
                <c:pt idx="41">
                  <c:v>42012.259552561685</c:v>
                </c:pt>
                <c:pt idx="42">
                  <c:v>42012.606665568434</c:v>
                </c:pt>
                <c:pt idx="43">
                  <c:v>42012.59307034529</c:v>
                </c:pt>
                <c:pt idx="44">
                  <c:v>42012.25697895616</c:v>
                </c:pt>
                <c:pt idx="45">
                  <c:v>42011.639823721729</c:v>
                </c:pt>
                <c:pt idx="46">
                  <c:v>42010.786273122358</c:v>
                </c:pt>
                <c:pt idx="47">
                  <c:v>42009.744237156323</c:v>
                </c:pt>
                <c:pt idx="48">
                  <c:v>42008.564861713989</c:v>
                </c:pt>
                <c:pt idx="49">
                  <c:v>42007.302511551585</c:v>
                </c:pt>
                <c:pt idx="50">
                  <c:v>42006.01474147226</c:v>
                </c:pt>
                <c:pt idx="51">
                  <c:v>42004.762255346774</c:v>
                </c:pt>
                <c:pt idx="52">
                  <c:v>42003.608852630263</c:v>
                </c:pt>
                <c:pt idx="53">
                  <c:v>42002.621362055666</c:v>
                </c:pt>
                <c:pt idx="54">
                  <c:v>42001.869562207852</c:v>
                </c:pt>
                <c:pt idx="55">
                  <c:v>42001.426088704982</c:v>
                </c:pt>
                <c:pt idx="56">
                  <c:v>42001.366327734817</c:v>
                </c:pt>
                <c:pt idx="57">
                  <c:v>42001.768295713533</c:v>
                </c:pt>
                <c:pt idx="58">
                  <c:v>42002.712504852665</c:v>
                </c:pt>
                <c:pt idx="59">
                  <c:v>42004.281814435955</c:v>
                </c:pt>
                <c:pt idx="60">
                  <c:v>42006.56126762255</c:v>
                </c:pt>
                <c:pt idx="61">
                  <c:v>42009.637913604711</c:v>
                </c:pt>
                <c:pt idx="62">
                  <c:v>42013.60061495949</c:v>
                </c:pt>
                <c:pt idx="63">
                  <c:v>42018.539840041674</c:v>
                </c:pt>
                <c:pt idx="64">
                  <c:v>42024.547440273462</c:v>
                </c:pt>
                <c:pt idx="65">
                  <c:v>42031.716412191665</c:v>
                </c:pt>
                <c:pt idx="66">
                  <c:v>42040.140644119281</c:v>
                </c:pt>
                <c:pt idx="67">
                  <c:v>42049.914647333659</c:v>
                </c:pt>
                <c:pt idx="68">
                  <c:v>42061.133271610059</c:v>
                </c:pt>
                <c:pt idx="69">
                  <c:v>42073.89140502728</c:v>
                </c:pt>
                <c:pt idx="70">
                  <c:v>42088.283657933607</c:v>
                </c:pt>
                <c:pt idx="71">
                  <c:v>42104.404030986152</c:v>
                </c:pt>
                <c:pt idx="72">
                  <c:v>42122.345567198347</c:v>
                </c:pt>
                <c:pt idx="73">
                  <c:v>42142.199987958411</c:v>
                </c:pt>
                <c:pt idx="74">
                  <c:v>42164.057313019919</c:v>
                </c:pt>
                <c:pt idx="75">
                  <c:v>42188.005464515016</c:v>
                </c:pt>
                <c:pt idx="76">
                  <c:v>42214.129855104526</c:v>
                </c:pt>
                <c:pt idx="77">
                  <c:v>42242.512960459229</c:v>
                </c:pt>
                <c:pt idx="78">
                  <c:v>42273.233876366277</c:v>
                </c:pt>
                <c:pt idx="79">
                  <c:v>42306.367860877144</c:v>
                </c:pt>
                <c:pt idx="80">
                  <c:v>42341.985862061316</c:v>
                </c:pt>
                <c:pt idx="81">
                  <c:v>42380.154032108185</c:v>
                </c:pt>
                <c:pt idx="82">
                  <c:v>42427.864453175876</c:v>
                </c:pt>
                <c:pt idx="83">
                  <c:v>42484.604691223838</c:v>
                </c:pt>
                <c:pt idx="84">
                  <c:v>42543.408878769202</c:v>
                </c:pt>
                <c:pt idx="85">
                  <c:v>42604.229528452153</c:v>
                </c:pt>
                <c:pt idx="86">
                  <c:v>42667.014417117272</c:v>
                </c:pt>
                <c:pt idx="87">
                  <c:v>42731.706835427154</c:v>
                </c:pt>
                <c:pt idx="88">
                  <c:v>42798.245863262629</c:v>
                </c:pt>
                <c:pt idx="89">
                  <c:v>42866.566670218454</c:v>
                </c:pt>
                <c:pt idx="90">
                  <c:v>42936.600840306812</c:v>
                </c:pt>
                <c:pt idx="91">
                  <c:v>43008.276719773377</c:v>
                </c:pt>
                <c:pt idx="92">
                  <c:v>43081.519786713296</c:v>
                </c:pt>
                <c:pt idx="93">
                  <c:v>43156.253040950141</c:v>
                </c:pt>
                <c:pt idx="94">
                  <c:v>43232.397412412138</c:v>
                </c:pt>
                <c:pt idx="95">
                  <c:v>43309.872186009641</c:v>
                </c:pt>
                <c:pt idx="96">
                  <c:v>43388.595440791112</c:v>
                </c:pt>
                <c:pt idx="97">
                  <c:v>43468.484500932638</c:v>
                </c:pt>
                <c:pt idx="98">
                  <c:v>43549.456395906403</c:v>
                </c:pt>
                <c:pt idx="99">
                  <c:v>43631.428326977009</c:v>
                </c:pt>
                <c:pt idx="100">
                  <c:v>43714.318136999027</c:v>
                </c:pt>
                <c:pt idx="101">
                  <c:v>43798.044780336619</c:v>
                </c:pt>
                <c:pt idx="102">
                  <c:v>43882.528789602358</c:v>
                </c:pt>
                <c:pt idx="103">
                  <c:v>43967.854191841056</c:v>
                </c:pt>
                <c:pt idx="104">
                  <c:v>44055.325518876023</c:v>
                </c:pt>
                <c:pt idx="105">
                  <c:v>44143.058545134736</c:v>
                </c:pt>
                <c:pt idx="106">
                  <c:v>44230.997469915557</c:v>
                </c:pt>
                <c:pt idx="107">
                  <c:v>44319.091376822624</c:v>
                </c:pt>
                <c:pt idx="108">
                  <c:v>44407.294457709148</c:v>
                </c:pt>
                <c:pt idx="109">
                  <c:v>44495.566203130955</c:v>
                </c:pt>
                <c:pt idx="110">
                  <c:v>44583.871558272644</c:v>
                </c:pt>
                <c:pt idx="111">
                  <c:v>44672.181043665667</c:v>
                </c:pt>
                <c:pt idx="112">
                  <c:v>44760.47084038821</c:v>
                </c:pt>
                <c:pt idx="113">
                  <c:v>44848.722839814895</c:v>
                </c:pt>
                <c:pt idx="114">
                  <c:v>44936.924658361975</c:v>
                </c:pt>
                <c:pt idx="115">
                  <c:v>45025.069618048467</c:v>
                </c:pt>
                <c:pt idx="116">
                  <c:v>45113.156694055775</c:v>
                </c:pt>
                <c:pt idx="117">
                  <c:v>45201.190430813695</c:v>
                </c:pt>
                <c:pt idx="118">
                  <c:v>45289.180828464021</c:v>
                </c:pt>
                <c:pt idx="119">
                  <c:v>45377.14320184807</c:v>
                </c:pt>
                <c:pt idx="120">
                  <c:v>45465.098014427102</c:v>
                </c:pt>
                <c:pt idx="121">
                  <c:v>45553.070689771783</c:v>
                </c:pt>
                <c:pt idx="122">
                  <c:v>45641.091403444065</c:v>
                </c:pt>
                <c:pt idx="123">
                  <c:v>45729.194858240851</c:v>
                </c:pt>
                <c:pt idx="124">
                  <c:v>45817.420045872663</c:v>
                </c:pt>
                <c:pt idx="125">
                  <c:v>45905.809998208635</c:v>
                </c:pt>
                <c:pt idx="126">
                  <c:v>45994.411531237885</c:v>
                </c:pt>
                <c:pt idx="127">
                  <c:v>46083.27498486988</c:v>
                </c:pt>
                <c:pt idx="128">
                  <c:v>46172.453961633168</c:v>
                </c:pt>
                <c:pt idx="129">
                  <c:v>46262.005067227685</c:v>
                </c:pt>
                <c:pt idx="130">
                  <c:v>46351.987655751298</c:v>
                </c:pt>
                <c:pt idx="131">
                  <c:v>46442.463582253571</c:v>
                </c:pt>
                <c:pt idx="132">
                  <c:v>46533.496965078652</c:v>
                </c:pt>
                <c:pt idx="133">
                  <c:v>46625.153960245851</c:v>
                </c:pt>
                <c:pt idx="134">
                  <c:v>46717.502549887031</c:v>
                </c:pt>
                <c:pt idx="135">
                  <c:v>46810.612346518945</c:v>
                </c:pt>
                <c:pt idx="136">
                  <c:v>46904.554414681348</c:v>
                </c:pt>
                <c:pt idx="137">
                  <c:v>46999.4011112218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B79-4F8A-AA8E-6349CD8DD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822079"/>
        <c:axId val="1"/>
      </c:scatterChart>
      <c:valAx>
        <c:axId val="3498220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(Sec)</a:t>
                </a:r>
                <a:endParaRPr lang="en-US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Compression loads (lbf)</a:t>
                </a:r>
                <a:r>
                  <a:rPr lang="en-US" baseline="0"/>
                  <a:t>)</a:t>
                </a:r>
                <a:endParaRPr lang="en-US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822079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939977658502031"/>
          <c:y val="5.4020122484689417E-2"/>
          <c:w val="0.27060022341497969"/>
          <c:h val="0.16743438320209975"/>
        </c:manualLayout>
      </c:layout>
      <c:overlay val="1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</c:numCache>
            </c:numRef>
          </c:xVal>
          <c:yVal>
            <c:numRef>
              <c:f>trajectory!$B$2:$B$9999</c:f>
              <c:numCache>
                <c:formatCode>General</c:formatCode>
                <c:ptCount val="9998"/>
                <c:pt idx="0">
                  <c:v>0</c:v>
                </c:pt>
                <c:pt idx="1">
                  <c:v>6.4339999999999975</c:v>
                </c:pt>
                <c:pt idx="2">
                  <c:v>19.456922037687107</c:v>
                </c:pt>
                <c:pt idx="3">
                  <c:v>39.22469746596704</c:v>
                </c:pt>
                <c:pt idx="4">
                  <c:v>65.894262584925613</c:v>
                </c:pt>
                <c:pt idx="5">
                  <c:v>99.623553995521334</c:v>
                </c:pt>
                <c:pt idx="6">
                  <c:v>140.5715037099892</c:v>
                </c:pt>
                <c:pt idx="7">
                  <c:v>188.89803405782291</c:v>
                </c:pt>
                <c:pt idx="8">
                  <c:v>244.76405243021935</c:v>
                </c:pt>
                <c:pt idx="9">
                  <c:v>308.33144591000809</c:v>
                </c:pt>
                <c:pt idx="10">
                  <c:v>379.76307583833807</c:v>
                </c:pt>
                <c:pt idx="11">
                  <c:v>459.22277237374436</c:v>
                </c:pt>
                <c:pt idx="12">
                  <c:v>546.87532910365485</c:v>
                </c:pt>
                <c:pt idx="13">
                  <c:v>642.88649777290914</c:v>
                </c:pt>
                <c:pt idx="14">
                  <c:v>747.42298319843121</c:v>
                </c:pt>
                <c:pt idx="15">
                  <c:v>860.65243844380984</c:v>
                </c:pt>
                <c:pt idx="16">
                  <c:v>982.74346033217728</c:v>
                </c:pt>
                <c:pt idx="17">
                  <c:v>1113.865585380416</c:v>
                </c:pt>
                <c:pt idx="18">
                  <c:v>1254.189286242351</c:v>
                </c:pt>
                <c:pt idx="19">
                  <c:v>1403.8859687531722</c:v>
                </c:pt>
                <c:pt idx="20">
                  <c:v>1563.127969671857</c:v>
                </c:pt>
                <c:pt idx="21">
                  <c:v>1732.0885552228142</c:v>
                </c:pt>
                <c:pt idx="22">
                  <c:v>1910.941920542296</c:v>
                </c:pt>
                <c:pt idx="23">
                  <c:v>2099.8631901393346</c:v>
                </c:pt>
                <c:pt idx="24">
                  <c:v>2299.0284194849924</c:v>
                </c:pt>
                <c:pt idx="25">
                  <c:v>2508.614597847567</c:v>
                </c:pt>
                <c:pt idx="26">
                  <c:v>2728.7996524950281</c:v>
                </c:pt>
                <c:pt idx="27">
                  <c:v>2959.7624543893494</c:v>
                </c:pt>
                <c:pt idx="28">
                  <c:v>3201.6828255005112</c:v>
                </c:pt>
                <c:pt idx="29">
                  <c:v>3454.741547870769</c:v>
                </c:pt>
                <c:pt idx="30">
                  <c:v>3719.1203745622538</c:v>
                </c:pt>
                <c:pt idx="31">
                  <c:v>3995.002042623099</c:v>
                </c:pt>
                <c:pt idx="32">
                  <c:v>4282.5702882090154</c:v>
                </c:pt>
                <c:pt idx="33">
                  <c:v>4582.0098639985517</c:v>
                </c:pt>
                <c:pt idx="34">
                  <c:v>4893.5065590411486</c:v>
                </c:pt>
                <c:pt idx="35">
                  <c:v>5217.2472211774975</c:v>
                </c:pt>
                <c:pt idx="36">
                  <c:v>5553.4197821716079</c:v>
                </c:pt>
                <c:pt idx="37">
                  <c:v>5902.2132856933886</c:v>
                </c:pt>
                <c:pt idx="38">
                  <c:v>6263.8179182893555</c:v>
                </c:pt>
                <c:pt idx="39">
                  <c:v>6638.4250434773812</c:v>
                </c:pt>
                <c:pt idx="40">
                  <c:v>7026.2272390990502</c:v>
                </c:pt>
                <c:pt idx="41">
                  <c:v>7427.4183380602753</c:v>
                </c:pt>
                <c:pt idx="42">
                  <c:v>7842.1934725872597</c:v>
                </c:pt>
                <c:pt idx="43">
                  <c:v>8270.7491221206983</c:v>
                </c:pt>
                <c:pt idx="44">
                  <c:v>8713.2831649662403</c:v>
                </c:pt>
                <c:pt idx="45">
                  <c:v>9169.9949338137048</c:v>
                </c:pt>
                <c:pt idx="46">
                  <c:v>9641.0852752313094</c:v>
                </c:pt>
                <c:pt idx="47">
                  <c:v>10126.756613234253</c:v>
                </c:pt>
                <c:pt idx="48">
                  <c:v>10627.21301701935</c:v>
                </c:pt>
                <c:pt idx="49">
                  <c:v>11142.660272949075</c:v>
                </c:pt>
                <c:pt idx="50">
                  <c:v>11673.305960859252</c:v>
                </c:pt>
                <c:pt idx="51">
                  <c:v>12219.359534754874</c:v>
                </c:pt>
                <c:pt idx="52">
                  <c:v>12781.032407947876</c:v>
                </c:pt>
                <c:pt idx="53">
                  <c:v>13358.538042679451</c:v>
                </c:pt>
                <c:pt idx="54">
                  <c:v>13952.092044257377</c:v>
                </c:pt>
                <c:pt idx="55">
                  <c:v>14561.912259725992</c:v>
                </c:pt>
                <c:pt idx="56">
                  <c:v>15188.218881072838</c:v>
                </c:pt>
                <c:pt idx="57">
                  <c:v>15831.234552961596</c:v>
                </c:pt>
                <c:pt idx="58">
                  <c:v>16491.184484965768</c:v>
                </c:pt>
                <c:pt idx="59">
                  <c:v>17168.296568261543</c:v>
                </c:pt>
                <c:pt idx="60">
                  <c:v>17862.801496721564</c:v>
                </c:pt>
                <c:pt idx="61">
                  <c:v>18574.932892333614</c:v>
                </c:pt>
                <c:pt idx="62">
                  <c:v>19304.927434849924</c:v>
                </c:pt>
                <c:pt idx="63">
                  <c:v>20053.024995553449</c:v>
                </c:pt>
                <c:pt idx="64">
                  <c:v>20819.468775007397</c:v>
                </c:pt>
                <c:pt idx="65">
                  <c:v>21604.505444633316</c:v>
                </c:pt>
                <c:pt idx="66">
                  <c:v>22408.385291941213</c:v>
                </c:pt>
                <c:pt idx="67">
                  <c:v>23231.362369212457</c:v>
                </c:pt>
                <c:pt idx="68">
                  <c:v>24073.69464541263</c:v>
                </c:pt>
                <c:pt idx="69">
                  <c:v>24935.64416108705</c:v>
                </c:pt>
                <c:pt idx="70">
                  <c:v>25817.477185966287</c:v>
                </c:pt>
                <c:pt idx="71">
                  <c:v>26719.464378982819</c:v>
                </c:pt>
                <c:pt idx="72">
                  <c:v>27641.880950372855</c:v>
                </c:pt>
                <c:pt idx="73">
                  <c:v>28585.006825509503</c:v>
                </c:pt>
                <c:pt idx="74">
                  <c:v>29549.126810084734</c:v>
                </c:pt>
                <c:pt idx="75">
                  <c:v>30534.530756228196</c:v>
                </c:pt>
                <c:pt idx="76">
                  <c:v>31541.513729120874</c:v>
                </c:pt>
                <c:pt idx="77">
                  <c:v>32570.376173630924</c:v>
                </c:pt>
                <c:pt idx="78">
                  <c:v>33621.424080468023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B96-4A71-AE1D-0C41CB03C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8377359"/>
        <c:axId val="1"/>
      </c:scatterChart>
      <c:valAx>
        <c:axId val="1078377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(Sec)</a:t>
                </a:r>
                <a:endParaRPr lang="en-US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Altitude</a:t>
                </a:r>
                <a:r>
                  <a:rPr lang="en-US" baseline="0"/>
                  <a:t> (ft)</a:t>
                </a:r>
                <a:endParaRPr lang="en-US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377359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4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tar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25153.155288544764</c:v>
                </c:pt>
                <c:pt idx="2">
                  <c:v>25192.457854594581</c:v>
                </c:pt>
                <c:pt idx="3">
                  <c:v>25231.922091770026</c:v>
                </c:pt>
                <c:pt idx="4">
                  <c:v>25271.540359378228</c:v>
                </c:pt>
                <c:pt idx="5">
                  <c:v>25311.304864971782</c:v>
                </c:pt>
                <c:pt idx="6">
                  <c:v>25351.207689075316</c:v>
                </c:pt>
                <c:pt idx="7">
                  <c:v>25391.240812073742</c:v>
                </c:pt>
                <c:pt idx="8">
                  <c:v>25431.396143302267</c:v>
                </c:pt>
                <c:pt idx="9">
                  <c:v>25471.665552371029</c:v>
                </c:pt>
                <c:pt idx="10">
                  <c:v>25512.040902749308</c:v>
                </c:pt>
                <c:pt idx="11">
                  <c:v>25552.514087625757</c:v>
                </c:pt>
                <c:pt idx="12">
                  <c:v>25593.077068051669</c:v>
                </c:pt>
                <c:pt idx="13">
                  <c:v>25633.721913364756</c:v>
                </c:pt>
                <c:pt idx="14">
                  <c:v>25674.440843879886</c:v>
                </c:pt>
                <c:pt idx="15">
                  <c:v>25715.226275822482</c:v>
                </c:pt>
                <c:pt idx="16">
                  <c:v>25756.070868468298</c:v>
                </c:pt>
                <c:pt idx="17">
                  <c:v>25796.967573440957</c:v>
                </c:pt>
                <c:pt idx="18">
                  <c:v>25837.90968610593</c:v>
                </c:pt>
                <c:pt idx="19">
                  <c:v>25878.890898986276</c:v>
                </c:pt>
                <c:pt idx="20">
                  <c:v>25919.905357111638</c:v>
                </c:pt>
                <c:pt idx="21">
                  <c:v>25960.947715198214</c:v>
                </c:pt>
                <c:pt idx="22">
                  <c:v>26002.013196542706</c:v>
                </c:pt>
                <c:pt idx="23">
                  <c:v>26043.09765349908</c:v>
                </c:pt>
                <c:pt idx="24">
                  <c:v>26084.197629391998</c:v>
                </c:pt>
                <c:pt idx="25">
                  <c:v>26125.310421706239</c:v>
                </c:pt>
                <c:pt idx="26">
                  <c:v>26166.434146376592</c:v>
                </c:pt>
                <c:pt idx="27">
                  <c:v>26207.567802988317</c:v>
                </c:pt>
                <c:pt idx="28">
                  <c:v>26248.711340683709</c:v>
                </c:pt>
                <c:pt idx="29">
                  <c:v>26289.865724556468</c:v>
                </c:pt>
                <c:pt idx="30">
                  <c:v>26331.033002301774</c:v>
                </c:pt>
                <c:pt idx="31">
                  <c:v>26372.216370876959</c:v>
                </c:pt>
                <c:pt idx="32">
                  <c:v>26413.420242915079</c:v>
                </c:pt>
                <c:pt idx="33">
                  <c:v>26454.650312621729</c:v>
                </c:pt>
                <c:pt idx="34">
                  <c:v>26495.913620874398</c:v>
                </c:pt>
                <c:pt idx="35">
                  <c:v>26537.21861923339</c:v>
                </c:pt>
                <c:pt idx="36">
                  <c:v>26578.57523256381</c:v>
                </c:pt>
                <c:pt idx="37">
                  <c:v>26619.994919959809</c:v>
                </c:pt>
                <c:pt idx="38">
                  <c:v>26661.490733654678</c:v>
                </c:pt>
                <c:pt idx="39">
                  <c:v>26703.07737559417</c:v>
                </c:pt>
                <c:pt idx="40">
                  <c:v>26744.771251344995</c:v>
                </c:pt>
                <c:pt idx="41">
                  <c:v>26786.590521006179</c:v>
                </c:pt>
                <c:pt idx="42">
                  <c:v>26828.555146788032</c:v>
                </c:pt>
                <c:pt idx="43">
                  <c:v>26870.686936921138</c:v>
                </c:pt>
                <c:pt idx="44">
                  <c:v>26913.009585557043</c:v>
                </c:pt>
                <c:pt idx="45">
                  <c:v>26955.548708322287</c:v>
                </c:pt>
                <c:pt idx="46">
                  <c:v>26998.331873188268</c:v>
                </c:pt>
                <c:pt idx="47">
                  <c:v>27041.388626321619</c:v>
                </c:pt>
                <c:pt idx="48">
                  <c:v>27084.750512582239</c:v>
                </c:pt>
                <c:pt idx="49">
                  <c:v>27128.451090339808</c:v>
                </c:pt>
                <c:pt idx="50">
                  <c:v>27172.525940283533</c:v>
                </c:pt>
                <c:pt idx="51">
                  <c:v>27217.012667904783</c:v>
                </c:pt>
                <c:pt idx="52">
                  <c:v>27261.950899337047</c:v>
                </c:pt>
                <c:pt idx="53">
                  <c:v>27307.382270243426</c:v>
                </c:pt>
                <c:pt idx="54">
                  <c:v>27353.350407447055</c:v>
                </c:pt>
                <c:pt idx="55">
                  <c:v>27399.900903005942</c:v>
                </c:pt>
                <c:pt idx="56">
                  <c:v>27447.081280439212</c:v>
                </c:pt>
                <c:pt idx="57">
                  <c:v>27494.940952817411</c:v>
                </c:pt>
                <c:pt idx="58">
                  <c:v>27543.531172435047</c:v>
                </c:pt>
                <c:pt idx="59">
                  <c:v>27592.904971788717</c:v>
                </c:pt>
                <c:pt idx="60">
                  <c:v>27643.117095589405</c:v>
                </c:pt>
                <c:pt idx="61">
                  <c:v>27694.223923542082</c:v>
                </c:pt>
                <c:pt idx="62">
                  <c:v>27746.283383630824</c:v>
                </c:pt>
                <c:pt idx="63">
                  <c:v>27799.354855652044</c:v>
                </c:pt>
                <c:pt idx="64">
                  <c:v>27853.499064743173</c:v>
                </c:pt>
                <c:pt idx="65">
                  <c:v>27908.777964659566</c:v>
                </c:pt>
                <c:pt idx="66">
                  <c:v>27965.254610557677</c:v>
                </c:pt>
                <c:pt idx="67">
                  <c:v>28022.99302104957</c:v>
                </c:pt>
                <c:pt idx="68">
                  <c:v>28082.05802930185</c:v>
                </c:pt>
                <c:pt idx="69">
                  <c:v>28142.515122962188</c:v>
                </c:pt>
                <c:pt idx="70">
                  <c:v>28204.430272709418</c:v>
                </c:pt>
                <c:pt idx="71">
                  <c:v>28267.869749239209</c:v>
                </c:pt>
                <c:pt idx="72">
                  <c:v>28332.899928517916</c:v>
                </c:pt>
                <c:pt idx="73">
                  <c:v>28399.58708516253</c:v>
                </c:pt>
                <c:pt idx="74">
                  <c:v>28467.997173837102</c:v>
                </c:pt>
                <c:pt idx="75">
                  <c:v>28538.195598595597</c:v>
                </c:pt>
                <c:pt idx="76">
                  <c:v>28610.246970150005</c:v>
                </c:pt>
                <c:pt idx="77">
                  <c:v>28684.214851102337</c:v>
                </c:pt>
                <c:pt idx="78">
                  <c:v>28760.161489251179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41F-4EA3-ACF1-224526EE7472}"/>
            </c:ext>
          </c:extLst>
        </c:ser>
        <c:ser>
          <c:idx val="5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25153.155288544764</c:v>
                </c:pt>
                <c:pt idx="2">
                  <c:v>25192.457854594581</c:v>
                </c:pt>
                <c:pt idx="3">
                  <c:v>25231.922091770026</c:v>
                </c:pt>
                <c:pt idx="4">
                  <c:v>25271.540359378228</c:v>
                </c:pt>
                <c:pt idx="5">
                  <c:v>25311.304864971782</c:v>
                </c:pt>
                <c:pt idx="6">
                  <c:v>25351.207689075316</c:v>
                </c:pt>
                <c:pt idx="7">
                  <c:v>25391.240812073742</c:v>
                </c:pt>
                <c:pt idx="8">
                  <c:v>25431.396143302267</c:v>
                </c:pt>
                <c:pt idx="9">
                  <c:v>25471.665552371029</c:v>
                </c:pt>
                <c:pt idx="10">
                  <c:v>25512.040902749308</c:v>
                </c:pt>
                <c:pt idx="11">
                  <c:v>25552.514087625757</c:v>
                </c:pt>
                <c:pt idx="12">
                  <c:v>25593.077068051669</c:v>
                </c:pt>
                <c:pt idx="13">
                  <c:v>25633.721913364756</c:v>
                </c:pt>
                <c:pt idx="14">
                  <c:v>25674.440843879886</c:v>
                </c:pt>
                <c:pt idx="15">
                  <c:v>25715.226275822482</c:v>
                </c:pt>
                <c:pt idx="16">
                  <c:v>25756.070868468298</c:v>
                </c:pt>
                <c:pt idx="17">
                  <c:v>25796.967573440957</c:v>
                </c:pt>
                <c:pt idx="18">
                  <c:v>25837.90968610593</c:v>
                </c:pt>
                <c:pt idx="19">
                  <c:v>25878.890898986276</c:v>
                </c:pt>
                <c:pt idx="20">
                  <c:v>25919.905357111638</c:v>
                </c:pt>
                <c:pt idx="21">
                  <c:v>25960.947715198214</c:v>
                </c:pt>
                <c:pt idx="22">
                  <c:v>26002.013196542706</c:v>
                </c:pt>
                <c:pt idx="23">
                  <c:v>26043.09765349908</c:v>
                </c:pt>
                <c:pt idx="24">
                  <c:v>26084.197629391998</c:v>
                </c:pt>
                <c:pt idx="25">
                  <c:v>26125.310421706239</c:v>
                </c:pt>
                <c:pt idx="26">
                  <c:v>26166.434146376592</c:v>
                </c:pt>
                <c:pt idx="27">
                  <c:v>26207.567802988317</c:v>
                </c:pt>
                <c:pt idx="28">
                  <c:v>26248.711340683709</c:v>
                </c:pt>
                <c:pt idx="29">
                  <c:v>26289.865724556468</c:v>
                </c:pt>
                <c:pt idx="30">
                  <c:v>26331.033002301774</c:v>
                </c:pt>
                <c:pt idx="31">
                  <c:v>26372.216370876959</c:v>
                </c:pt>
                <c:pt idx="32">
                  <c:v>26413.420242915079</c:v>
                </c:pt>
                <c:pt idx="33">
                  <c:v>26454.650312621729</c:v>
                </c:pt>
                <c:pt idx="34">
                  <c:v>26495.913620874398</c:v>
                </c:pt>
                <c:pt idx="35">
                  <c:v>26537.21861923339</c:v>
                </c:pt>
                <c:pt idx="36">
                  <c:v>26578.57523256381</c:v>
                </c:pt>
                <c:pt idx="37">
                  <c:v>26619.994919959809</c:v>
                </c:pt>
                <c:pt idx="38">
                  <c:v>26661.490733654678</c:v>
                </c:pt>
                <c:pt idx="39">
                  <c:v>26703.07737559417</c:v>
                </c:pt>
                <c:pt idx="40">
                  <c:v>26744.771251344995</c:v>
                </c:pt>
                <c:pt idx="41">
                  <c:v>26786.590521006179</c:v>
                </c:pt>
                <c:pt idx="42">
                  <c:v>26828.555146788032</c:v>
                </c:pt>
                <c:pt idx="43">
                  <c:v>26870.686936921138</c:v>
                </c:pt>
                <c:pt idx="44">
                  <c:v>26913.009585557043</c:v>
                </c:pt>
                <c:pt idx="45">
                  <c:v>26955.548708322287</c:v>
                </c:pt>
                <c:pt idx="46">
                  <c:v>26998.331873188268</c:v>
                </c:pt>
                <c:pt idx="47">
                  <c:v>27041.388626321619</c:v>
                </c:pt>
                <c:pt idx="48">
                  <c:v>27084.750512582239</c:v>
                </c:pt>
                <c:pt idx="49">
                  <c:v>27128.451090339808</c:v>
                </c:pt>
                <c:pt idx="50">
                  <c:v>27172.525940283533</c:v>
                </c:pt>
                <c:pt idx="51">
                  <c:v>27217.012667904783</c:v>
                </c:pt>
                <c:pt idx="52">
                  <c:v>27261.950899337047</c:v>
                </c:pt>
                <c:pt idx="53">
                  <c:v>27307.382270243426</c:v>
                </c:pt>
                <c:pt idx="54">
                  <c:v>27353.350407447055</c:v>
                </c:pt>
                <c:pt idx="55">
                  <c:v>27399.900903005942</c:v>
                </c:pt>
                <c:pt idx="56">
                  <c:v>27447.081280439212</c:v>
                </c:pt>
                <c:pt idx="57">
                  <c:v>27494.940952817411</c:v>
                </c:pt>
                <c:pt idx="58">
                  <c:v>27543.531172435047</c:v>
                </c:pt>
                <c:pt idx="59">
                  <c:v>27592.904971788717</c:v>
                </c:pt>
                <c:pt idx="60">
                  <c:v>27643.117095589405</c:v>
                </c:pt>
                <c:pt idx="61">
                  <c:v>27694.223923542082</c:v>
                </c:pt>
                <c:pt idx="62">
                  <c:v>27746.283383630824</c:v>
                </c:pt>
                <c:pt idx="63">
                  <c:v>27799.354855652044</c:v>
                </c:pt>
                <c:pt idx="64">
                  <c:v>27853.499064743173</c:v>
                </c:pt>
                <c:pt idx="65">
                  <c:v>27908.777964659566</c:v>
                </c:pt>
                <c:pt idx="66">
                  <c:v>27965.254610557677</c:v>
                </c:pt>
                <c:pt idx="67">
                  <c:v>28022.99302104957</c:v>
                </c:pt>
                <c:pt idx="68">
                  <c:v>28082.05802930185</c:v>
                </c:pt>
                <c:pt idx="69">
                  <c:v>28142.515122962188</c:v>
                </c:pt>
                <c:pt idx="70">
                  <c:v>28204.430272709418</c:v>
                </c:pt>
                <c:pt idx="71">
                  <c:v>28267.869749239209</c:v>
                </c:pt>
                <c:pt idx="72">
                  <c:v>28332.899928517916</c:v>
                </c:pt>
                <c:pt idx="73">
                  <c:v>28399.58708516253</c:v>
                </c:pt>
                <c:pt idx="74">
                  <c:v>28467.997173837102</c:v>
                </c:pt>
                <c:pt idx="75">
                  <c:v>28538.195598595597</c:v>
                </c:pt>
                <c:pt idx="76">
                  <c:v>28610.246970150005</c:v>
                </c:pt>
                <c:pt idx="77">
                  <c:v>28684.214851102337</c:v>
                </c:pt>
                <c:pt idx="78">
                  <c:v>28760.161489251179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41F-4EA3-ACF1-224526EE7472}"/>
            </c:ext>
          </c:extLst>
        </c:ser>
        <c:ser>
          <c:idx val="6"/>
          <c:order val="2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plus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25153.155288544764</c:v>
                </c:pt>
                <c:pt idx="2">
                  <c:v>25192.457854594581</c:v>
                </c:pt>
                <c:pt idx="3">
                  <c:v>25231.922091770026</c:v>
                </c:pt>
                <c:pt idx="4">
                  <c:v>25271.540359378228</c:v>
                </c:pt>
                <c:pt idx="5">
                  <c:v>25311.304864971782</c:v>
                </c:pt>
                <c:pt idx="6">
                  <c:v>25351.207689075316</c:v>
                </c:pt>
                <c:pt idx="7">
                  <c:v>25391.240812073742</c:v>
                </c:pt>
                <c:pt idx="8">
                  <c:v>25431.396143302267</c:v>
                </c:pt>
                <c:pt idx="9">
                  <c:v>25471.665552371029</c:v>
                </c:pt>
                <c:pt idx="10">
                  <c:v>25512.040902749308</c:v>
                </c:pt>
                <c:pt idx="11">
                  <c:v>25552.514087625757</c:v>
                </c:pt>
                <c:pt idx="12">
                  <c:v>25593.077068051669</c:v>
                </c:pt>
                <c:pt idx="13">
                  <c:v>25633.721913364756</c:v>
                </c:pt>
                <c:pt idx="14">
                  <c:v>25674.440843879886</c:v>
                </c:pt>
                <c:pt idx="15">
                  <c:v>25715.226275822482</c:v>
                </c:pt>
                <c:pt idx="16">
                  <c:v>25756.070868468298</c:v>
                </c:pt>
                <c:pt idx="17">
                  <c:v>25796.967573440957</c:v>
                </c:pt>
                <c:pt idx="18">
                  <c:v>25837.90968610593</c:v>
                </c:pt>
                <c:pt idx="19">
                  <c:v>25878.890898986276</c:v>
                </c:pt>
                <c:pt idx="20">
                  <c:v>25919.905357111638</c:v>
                </c:pt>
                <c:pt idx="21">
                  <c:v>25960.947715198214</c:v>
                </c:pt>
                <c:pt idx="22">
                  <c:v>26002.013196542706</c:v>
                </c:pt>
                <c:pt idx="23">
                  <c:v>26043.09765349908</c:v>
                </c:pt>
                <c:pt idx="24">
                  <c:v>26084.197629391998</c:v>
                </c:pt>
                <c:pt idx="25">
                  <c:v>26125.310421706239</c:v>
                </c:pt>
                <c:pt idx="26">
                  <c:v>26166.434146376592</c:v>
                </c:pt>
                <c:pt idx="27">
                  <c:v>26207.567802988317</c:v>
                </c:pt>
                <c:pt idx="28">
                  <c:v>26248.711340683709</c:v>
                </c:pt>
                <c:pt idx="29">
                  <c:v>26289.865724556468</c:v>
                </c:pt>
                <c:pt idx="30">
                  <c:v>26331.033002301774</c:v>
                </c:pt>
                <c:pt idx="31">
                  <c:v>26372.216370876959</c:v>
                </c:pt>
                <c:pt idx="32">
                  <c:v>26413.420242915079</c:v>
                </c:pt>
                <c:pt idx="33">
                  <c:v>26454.650312621729</c:v>
                </c:pt>
                <c:pt idx="34">
                  <c:v>26495.913620874398</c:v>
                </c:pt>
                <c:pt idx="35">
                  <c:v>26537.21861923339</c:v>
                </c:pt>
                <c:pt idx="36">
                  <c:v>26578.57523256381</c:v>
                </c:pt>
                <c:pt idx="37">
                  <c:v>26619.994919959809</c:v>
                </c:pt>
                <c:pt idx="38">
                  <c:v>26661.490733654678</c:v>
                </c:pt>
                <c:pt idx="39">
                  <c:v>26703.07737559417</c:v>
                </c:pt>
                <c:pt idx="40">
                  <c:v>26744.771251344995</c:v>
                </c:pt>
                <c:pt idx="41">
                  <c:v>26786.590521006179</c:v>
                </c:pt>
                <c:pt idx="42">
                  <c:v>26828.555146788032</c:v>
                </c:pt>
                <c:pt idx="43">
                  <c:v>26870.686936921138</c:v>
                </c:pt>
                <c:pt idx="44">
                  <c:v>26913.009585557043</c:v>
                </c:pt>
                <c:pt idx="45">
                  <c:v>26955.548708322287</c:v>
                </c:pt>
                <c:pt idx="46">
                  <c:v>26998.331873188268</c:v>
                </c:pt>
                <c:pt idx="47">
                  <c:v>27041.388626321619</c:v>
                </c:pt>
                <c:pt idx="48">
                  <c:v>27084.750512582239</c:v>
                </c:pt>
                <c:pt idx="49">
                  <c:v>27128.451090339808</c:v>
                </c:pt>
                <c:pt idx="50">
                  <c:v>27172.525940283533</c:v>
                </c:pt>
                <c:pt idx="51">
                  <c:v>27217.012667904783</c:v>
                </c:pt>
                <c:pt idx="52">
                  <c:v>27261.950899337047</c:v>
                </c:pt>
                <c:pt idx="53">
                  <c:v>27307.382270243426</c:v>
                </c:pt>
                <c:pt idx="54">
                  <c:v>27353.350407447055</c:v>
                </c:pt>
                <c:pt idx="55">
                  <c:v>27399.900903005942</c:v>
                </c:pt>
                <c:pt idx="56">
                  <c:v>27447.081280439212</c:v>
                </c:pt>
                <c:pt idx="57">
                  <c:v>27494.940952817411</c:v>
                </c:pt>
                <c:pt idx="58">
                  <c:v>27543.531172435047</c:v>
                </c:pt>
                <c:pt idx="59">
                  <c:v>27592.904971788717</c:v>
                </c:pt>
                <c:pt idx="60">
                  <c:v>27643.117095589405</c:v>
                </c:pt>
                <c:pt idx="61">
                  <c:v>27694.223923542082</c:v>
                </c:pt>
                <c:pt idx="62">
                  <c:v>27746.283383630824</c:v>
                </c:pt>
                <c:pt idx="63">
                  <c:v>27799.354855652044</c:v>
                </c:pt>
                <c:pt idx="64">
                  <c:v>27853.499064743173</c:v>
                </c:pt>
                <c:pt idx="65">
                  <c:v>27908.777964659566</c:v>
                </c:pt>
                <c:pt idx="66">
                  <c:v>27965.254610557677</c:v>
                </c:pt>
                <c:pt idx="67">
                  <c:v>28022.99302104957</c:v>
                </c:pt>
                <c:pt idx="68">
                  <c:v>28082.05802930185</c:v>
                </c:pt>
                <c:pt idx="69">
                  <c:v>28142.515122962188</c:v>
                </c:pt>
                <c:pt idx="70">
                  <c:v>28204.430272709418</c:v>
                </c:pt>
                <c:pt idx="71">
                  <c:v>28267.869749239209</c:v>
                </c:pt>
                <c:pt idx="72">
                  <c:v>28332.899928517916</c:v>
                </c:pt>
                <c:pt idx="73">
                  <c:v>28399.58708516253</c:v>
                </c:pt>
                <c:pt idx="74">
                  <c:v>28467.997173837102</c:v>
                </c:pt>
                <c:pt idx="75">
                  <c:v>28538.195598595597</c:v>
                </c:pt>
                <c:pt idx="76">
                  <c:v>28610.246970150005</c:v>
                </c:pt>
                <c:pt idx="77">
                  <c:v>28684.214851102337</c:v>
                </c:pt>
                <c:pt idx="78">
                  <c:v>28760.161489251179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41F-4EA3-ACF1-224526EE7472}"/>
            </c:ext>
          </c:extLst>
        </c:ser>
        <c:ser>
          <c:idx val="7"/>
          <c:order val="3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dot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25153.155288544764</c:v>
                </c:pt>
                <c:pt idx="2">
                  <c:v>25192.457854594581</c:v>
                </c:pt>
                <c:pt idx="3">
                  <c:v>25231.922091770026</c:v>
                </c:pt>
                <c:pt idx="4">
                  <c:v>25271.540359378228</c:v>
                </c:pt>
                <c:pt idx="5">
                  <c:v>25311.304864971782</c:v>
                </c:pt>
                <c:pt idx="6">
                  <c:v>25351.207689075316</c:v>
                </c:pt>
                <c:pt idx="7">
                  <c:v>25391.240812073742</c:v>
                </c:pt>
                <c:pt idx="8">
                  <c:v>25431.396143302267</c:v>
                </c:pt>
                <c:pt idx="9">
                  <c:v>25471.665552371029</c:v>
                </c:pt>
                <c:pt idx="10">
                  <c:v>25512.040902749308</c:v>
                </c:pt>
                <c:pt idx="11">
                  <c:v>25552.514087625757</c:v>
                </c:pt>
                <c:pt idx="12">
                  <c:v>25593.077068051669</c:v>
                </c:pt>
                <c:pt idx="13">
                  <c:v>25633.721913364756</c:v>
                </c:pt>
                <c:pt idx="14">
                  <c:v>25674.440843879886</c:v>
                </c:pt>
                <c:pt idx="15">
                  <c:v>25715.226275822482</c:v>
                </c:pt>
                <c:pt idx="16">
                  <c:v>25756.070868468298</c:v>
                </c:pt>
                <c:pt idx="17">
                  <c:v>25796.967573440957</c:v>
                </c:pt>
                <c:pt idx="18">
                  <c:v>25837.90968610593</c:v>
                </c:pt>
                <c:pt idx="19">
                  <c:v>25878.890898986276</c:v>
                </c:pt>
                <c:pt idx="20">
                  <c:v>25919.905357111638</c:v>
                </c:pt>
                <c:pt idx="21">
                  <c:v>25960.947715198214</c:v>
                </c:pt>
                <c:pt idx="22">
                  <c:v>26002.013196542706</c:v>
                </c:pt>
                <c:pt idx="23">
                  <c:v>26043.09765349908</c:v>
                </c:pt>
                <c:pt idx="24">
                  <c:v>26084.197629391998</c:v>
                </c:pt>
                <c:pt idx="25">
                  <c:v>26125.310421706239</c:v>
                </c:pt>
                <c:pt idx="26">
                  <c:v>26166.434146376592</c:v>
                </c:pt>
                <c:pt idx="27">
                  <c:v>26207.567802988317</c:v>
                </c:pt>
                <c:pt idx="28">
                  <c:v>26248.711340683709</c:v>
                </c:pt>
                <c:pt idx="29">
                  <c:v>26289.865724556468</c:v>
                </c:pt>
                <c:pt idx="30">
                  <c:v>26331.033002301774</c:v>
                </c:pt>
                <c:pt idx="31">
                  <c:v>26372.216370876959</c:v>
                </c:pt>
                <c:pt idx="32">
                  <c:v>26413.420242915079</c:v>
                </c:pt>
                <c:pt idx="33">
                  <c:v>26454.650312621729</c:v>
                </c:pt>
                <c:pt idx="34">
                  <c:v>26495.913620874398</c:v>
                </c:pt>
                <c:pt idx="35">
                  <c:v>26537.21861923339</c:v>
                </c:pt>
                <c:pt idx="36">
                  <c:v>26578.57523256381</c:v>
                </c:pt>
                <c:pt idx="37">
                  <c:v>26619.994919959809</c:v>
                </c:pt>
                <c:pt idx="38">
                  <c:v>26661.490733654678</c:v>
                </c:pt>
                <c:pt idx="39">
                  <c:v>26703.07737559417</c:v>
                </c:pt>
                <c:pt idx="40">
                  <c:v>26744.771251344995</c:v>
                </c:pt>
                <c:pt idx="41">
                  <c:v>26786.590521006179</c:v>
                </c:pt>
                <c:pt idx="42">
                  <c:v>26828.555146788032</c:v>
                </c:pt>
                <c:pt idx="43">
                  <c:v>26870.686936921138</c:v>
                </c:pt>
                <c:pt idx="44">
                  <c:v>26913.009585557043</c:v>
                </c:pt>
                <c:pt idx="45">
                  <c:v>26955.548708322287</c:v>
                </c:pt>
                <c:pt idx="46">
                  <c:v>26998.331873188268</c:v>
                </c:pt>
                <c:pt idx="47">
                  <c:v>27041.388626321619</c:v>
                </c:pt>
                <c:pt idx="48">
                  <c:v>27084.750512582239</c:v>
                </c:pt>
                <c:pt idx="49">
                  <c:v>27128.451090339808</c:v>
                </c:pt>
                <c:pt idx="50">
                  <c:v>27172.525940283533</c:v>
                </c:pt>
                <c:pt idx="51">
                  <c:v>27217.012667904783</c:v>
                </c:pt>
                <c:pt idx="52">
                  <c:v>27261.950899337047</c:v>
                </c:pt>
                <c:pt idx="53">
                  <c:v>27307.382270243426</c:v>
                </c:pt>
                <c:pt idx="54">
                  <c:v>27353.350407447055</c:v>
                </c:pt>
                <c:pt idx="55">
                  <c:v>27399.900903005942</c:v>
                </c:pt>
                <c:pt idx="56">
                  <c:v>27447.081280439212</c:v>
                </c:pt>
                <c:pt idx="57">
                  <c:v>27494.940952817411</c:v>
                </c:pt>
                <c:pt idx="58">
                  <c:v>27543.531172435047</c:v>
                </c:pt>
                <c:pt idx="59">
                  <c:v>27592.904971788717</c:v>
                </c:pt>
                <c:pt idx="60">
                  <c:v>27643.117095589405</c:v>
                </c:pt>
                <c:pt idx="61">
                  <c:v>27694.223923542082</c:v>
                </c:pt>
                <c:pt idx="62">
                  <c:v>27746.283383630824</c:v>
                </c:pt>
                <c:pt idx="63">
                  <c:v>27799.354855652044</c:v>
                </c:pt>
                <c:pt idx="64">
                  <c:v>27853.499064743173</c:v>
                </c:pt>
                <c:pt idx="65">
                  <c:v>27908.777964659566</c:v>
                </c:pt>
                <c:pt idx="66">
                  <c:v>27965.254610557677</c:v>
                </c:pt>
                <c:pt idx="67">
                  <c:v>28022.99302104957</c:v>
                </c:pt>
                <c:pt idx="68">
                  <c:v>28082.05802930185</c:v>
                </c:pt>
                <c:pt idx="69">
                  <c:v>28142.515122962188</c:v>
                </c:pt>
                <c:pt idx="70">
                  <c:v>28204.430272709418</c:v>
                </c:pt>
                <c:pt idx="71">
                  <c:v>28267.869749239209</c:v>
                </c:pt>
                <c:pt idx="72">
                  <c:v>28332.899928517916</c:v>
                </c:pt>
                <c:pt idx="73">
                  <c:v>28399.58708516253</c:v>
                </c:pt>
                <c:pt idx="74">
                  <c:v>28467.997173837102</c:v>
                </c:pt>
                <c:pt idx="75">
                  <c:v>28538.195598595597</c:v>
                </c:pt>
                <c:pt idx="76">
                  <c:v>28610.246970150005</c:v>
                </c:pt>
                <c:pt idx="77">
                  <c:v>28684.214851102337</c:v>
                </c:pt>
                <c:pt idx="78">
                  <c:v>28760.161489251179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41F-4EA3-ACF1-224526EE7472}"/>
            </c:ext>
          </c:extLst>
        </c:ser>
        <c:ser>
          <c:idx val="2"/>
          <c:order val="4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25153.155288544764</c:v>
                </c:pt>
                <c:pt idx="2">
                  <c:v>25192.457854594581</c:v>
                </c:pt>
                <c:pt idx="3">
                  <c:v>25231.922091770026</c:v>
                </c:pt>
                <c:pt idx="4">
                  <c:v>25271.540359378228</c:v>
                </c:pt>
                <c:pt idx="5">
                  <c:v>25311.304864971782</c:v>
                </c:pt>
                <c:pt idx="6">
                  <c:v>25351.207689075316</c:v>
                </c:pt>
                <c:pt idx="7">
                  <c:v>25391.240812073742</c:v>
                </c:pt>
                <c:pt idx="8">
                  <c:v>25431.396143302267</c:v>
                </c:pt>
                <c:pt idx="9">
                  <c:v>25471.665552371029</c:v>
                </c:pt>
                <c:pt idx="10">
                  <c:v>25512.040902749308</c:v>
                </c:pt>
                <c:pt idx="11">
                  <c:v>25552.514087625757</c:v>
                </c:pt>
                <c:pt idx="12">
                  <c:v>25593.077068051669</c:v>
                </c:pt>
                <c:pt idx="13">
                  <c:v>25633.721913364756</c:v>
                </c:pt>
                <c:pt idx="14">
                  <c:v>25674.440843879886</c:v>
                </c:pt>
                <c:pt idx="15">
                  <c:v>25715.226275822482</c:v>
                </c:pt>
                <c:pt idx="16">
                  <c:v>25756.070868468298</c:v>
                </c:pt>
                <c:pt idx="17">
                  <c:v>25796.967573440957</c:v>
                </c:pt>
                <c:pt idx="18">
                  <c:v>25837.90968610593</c:v>
                </c:pt>
                <c:pt idx="19">
                  <c:v>25878.890898986276</c:v>
                </c:pt>
                <c:pt idx="20">
                  <c:v>25919.905357111638</c:v>
                </c:pt>
                <c:pt idx="21">
                  <c:v>25960.947715198214</c:v>
                </c:pt>
                <c:pt idx="22">
                  <c:v>26002.013196542706</c:v>
                </c:pt>
                <c:pt idx="23">
                  <c:v>26043.09765349908</c:v>
                </c:pt>
                <c:pt idx="24">
                  <c:v>26084.197629391998</c:v>
                </c:pt>
                <c:pt idx="25">
                  <c:v>26125.310421706239</c:v>
                </c:pt>
                <c:pt idx="26">
                  <c:v>26166.434146376592</c:v>
                </c:pt>
                <c:pt idx="27">
                  <c:v>26207.567802988317</c:v>
                </c:pt>
                <c:pt idx="28">
                  <c:v>26248.711340683709</c:v>
                </c:pt>
                <c:pt idx="29">
                  <c:v>26289.865724556468</c:v>
                </c:pt>
                <c:pt idx="30">
                  <c:v>26331.033002301774</c:v>
                </c:pt>
                <c:pt idx="31">
                  <c:v>26372.216370876959</c:v>
                </c:pt>
                <c:pt idx="32">
                  <c:v>26413.420242915079</c:v>
                </c:pt>
                <c:pt idx="33">
                  <c:v>26454.650312621729</c:v>
                </c:pt>
                <c:pt idx="34">
                  <c:v>26495.913620874398</c:v>
                </c:pt>
                <c:pt idx="35">
                  <c:v>26537.21861923339</c:v>
                </c:pt>
                <c:pt idx="36">
                  <c:v>26578.57523256381</c:v>
                </c:pt>
                <c:pt idx="37">
                  <c:v>26619.994919959809</c:v>
                </c:pt>
                <c:pt idx="38">
                  <c:v>26661.490733654678</c:v>
                </c:pt>
                <c:pt idx="39">
                  <c:v>26703.07737559417</c:v>
                </c:pt>
                <c:pt idx="40">
                  <c:v>26744.771251344995</c:v>
                </c:pt>
                <c:pt idx="41">
                  <c:v>26786.590521006179</c:v>
                </c:pt>
                <c:pt idx="42">
                  <c:v>26828.555146788032</c:v>
                </c:pt>
                <c:pt idx="43">
                  <c:v>26870.686936921138</c:v>
                </c:pt>
                <c:pt idx="44">
                  <c:v>26913.009585557043</c:v>
                </c:pt>
                <c:pt idx="45">
                  <c:v>26955.548708322287</c:v>
                </c:pt>
                <c:pt idx="46">
                  <c:v>26998.331873188268</c:v>
                </c:pt>
                <c:pt idx="47">
                  <c:v>27041.388626321619</c:v>
                </c:pt>
                <c:pt idx="48">
                  <c:v>27084.750512582239</c:v>
                </c:pt>
                <c:pt idx="49">
                  <c:v>27128.451090339808</c:v>
                </c:pt>
                <c:pt idx="50">
                  <c:v>27172.525940283533</c:v>
                </c:pt>
                <c:pt idx="51">
                  <c:v>27217.012667904783</c:v>
                </c:pt>
                <c:pt idx="52">
                  <c:v>27261.950899337047</c:v>
                </c:pt>
                <c:pt idx="53">
                  <c:v>27307.382270243426</c:v>
                </c:pt>
                <c:pt idx="54">
                  <c:v>27353.350407447055</c:v>
                </c:pt>
                <c:pt idx="55">
                  <c:v>27399.900903005942</c:v>
                </c:pt>
                <c:pt idx="56">
                  <c:v>27447.081280439212</c:v>
                </c:pt>
                <c:pt idx="57">
                  <c:v>27494.940952817411</c:v>
                </c:pt>
                <c:pt idx="58">
                  <c:v>27543.531172435047</c:v>
                </c:pt>
                <c:pt idx="59">
                  <c:v>27592.904971788717</c:v>
                </c:pt>
                <c:pt idx="60">
                  <c:v>27643.117095589405</c:v>
                </c:pt>
                <c:pt idx="61">
                  <c:v>27694.223923542082</c:v>
                </c:pt>
                <c:pt idx="62">
                  <c:v>27746.283383630824</c:v>
                </c:pt>
                <c:pt idx="63">
                  <c:v>27799.354855652044</c:v>
                </c:pt>
                <c:pt idx="64">
                  <c:v>27853.499064743173</c:v>
                </c:pt>
                <c:pt idx="65">
                  <c:v>27908.777964659566</c:v>
                </c:pt>
                <c:pt idx="66">
                  <c:v>27965.254610557677</c:v>
                </c:pt>
                <c:pt idx="67">
                  <c:v>28022.99302104957</c:v>
                </c:pt>
                <c:pt idx="68">
                  <c:v>28082.05802930185</c:v>
                </c:pt>
                <c:pt idx="69">
                  <c:v>28142.515122962188</c:v>
                </c:pt>
                <c:pt idx="70">
                  <c:v>28204.430272709418</c:v>
                </c:pt>
                <c:pt idx="71">
                  <c:v>28267.869749239209</c:v>
                </c:pt>
                <c:pt idx="72">
                  <c:v>28332.899928517916</c:v>
                </c:pt>
                <c:pt idx="73">
                  <c:v>28399.58708516253</c:v>
                </c:pt>
                <c:pt idx="74">
                  <c:v>28467.997173837102</c:v>
                </c:pt>
                <c:pt idx="75">
                  <c:v>28538.195598595597</c:v>
                </c:pt>
                <c:pt idx="76">
                  <c:v>28610.246970150005</c:v>
                </c:pt>
                <c:pt idx="77">
                  <c:v>28684.214851102337</c:v>
                </c:pt>
                <c:pt idx="78">
                  <c:v>28760.161489251179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41F-4EA3-ACF1-224526EE7472}"/>
            </c:ext>
          </c:extLst>
        </c:ser>
        <c:ser>
          <c:idx val="3"/>
          <c:order val="5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25153.155288544764</c:v>
                </c:pt>
                <c:pt idx="2">
                  <c:v>25192.457854594581</c:v>
                </c:pt>
                <c:pt idx="3">
                  <c:v>25231.922091770026</c:v>
                </c:pt>
                <c:pt idx="4">
                  <c:v>25271.540359378228</c:v>
                </c:pt>
                <c:pt idx="5">
                  <c:v>25311.304864971782</c:v>
                </c:pt>
                <c:pt idx="6">
                  <c:v>25351.207689075316</c:v>
                </c:pt>
                <c:pt idx="7">
                  <c:v>25391.240812073742</c:v>
                </c:pt>
                <c:pt idx="8">
                  <c:v>25431.396143302267</c:v>
                </c:pt>
                <c:pt idx="9">
                  <c:v>25471.665552371029</c:v>
                </c:pt>
                <c:pt idx="10">
                  <c:v>25512.040902749308</c:v>
                </c:pt>
                <c:pt idx="11">
                  <c:v>25552.514087625757</c:v>
                </c:pt>
                <c:pt idx="12">
                  <c:v>25593.077068051669</c:v>
                </c:pt>
                <c:pt idx="13">
                  <c:v>25633.721913364756</c:v>
                </c:pt>
                <c:pt idx="14">
                  <c:v>25674.440843879886</c:v>
                </c:pt>
                <c:pt idx="15">
                  <c:v>25715.226275822482</c:v>
                </c:pt>
                <c:pt idx="16">
                  <c:v>25756.070868468298</c:v>
                </c:pt>
                <c:pt idx="17">
                  <c:v>25796.967573440957</c:v>
                </c:pt>
                <c:pt idx="18">
                  <c:v>25837.90968610593</c:v>
                </c:pt>
                <c:pt idx="19">
                  <c:v>25878.890898986276</c:v>
                </c:pt>
                <c:pt idx="20">
                  <c:v>25919.905357111638</c:v>
                </c:pt>
                <c:pt idx="21">
                  <c:v>25960.947715198214</c:v>
                </c:pt>
                <c:pt idx="22">
                  <c:v>26002.013196542706</c:v>
                </c:pt>
                <c:pt idx="23">
                  <c:v>26043.09765349908</c:v>
                </c:pt>
                <c:pt idx="24">
                  <c:v>26084.197629391998</c:v>
                </c:pt>
                <c:pt idx="25">
                  <c:v>26125.310421706239</c:v>
                </c:pt>
                <c:pt idx="26">
                  <c:v>26166.434146376592</c:v>
                </c:pt>
                <c:pt idx="27">
                  <c:v>26207.567802988317</c:v>
                </c:pt>
                <c:pt idx="28">
                  <c:v>26248.711340683709</c:v>
                </c:pt>
                <c:pt idx="29">
                  <c:v>26289.865724556468</c:v>
                </c:pt>
                <c:pt idx="30">
                  <c:v>26331.033002301774</c:v>
                </c:pt>
                <c:pt idx="31">
                  <c:v>26372.216370876959</c:v>
                </c:pt>
                <c:pt idx="32">
                  <c:v>26413.420242915079</c:v>
                </c:pt>
                <c:pt idx="33">
                  <c:v>26454.650312621729</c:v>
                </c:pt>
                <c:pt idx="34">
                  <c:v>26495.913620874398</c:v>
                </c:pt>
                <c:pt idx="35">
                  <c:v>26537.21861923339</c:v>
                </c:pt>
                <c:pt idx="36">
                  <c:v>26578.57523256381</c:v>
                </c:pt>
                <c:pt idx="37">
                  <c:v>26619.994919959809</c:v>
                </c:pt>
                <c:pt idx="38">
                  <c:v>26661.490733654678</c:v>
                </c:pt>
                <c:pt idx="39">
                  <c:v>26703.07737559417</c:v>
                </c:pt>
                <c:pt idx="40">
                  <c:v>26744.771251344995</c:v>
                </c:pt>
                <c:pt idx="41">
                  <c:v>26786.590521006179</c:v>
                </c:pt>
                <c:pt idx="42">
                  <c:v>26828.555146788032</c:v>
                </c:pt>
                <c:pt idx="43">
                  <c:v>26870.686936921138</c:v>
                </c:pt>
                <c:pt idx="44">
                  <c:v>26913.009585557043</c:v>
                </c:pt>
                <c:pt idx="45">
                  <c:v>26955.548708322287</c:v>
                </c:pt>
                <c:pt idx="46">
                  <c:v>26998.331873188268</c:v>
                </c:pt>
                <c:pt idx="47">
                  <c:v>27041.388626321619</c:v>
                </c:pt>
                <c:pt idx="48">
                  <c:v>27084.750512582239</c:v>
                </c:pt>
                <c:pt idx="49">
                  <c:v>27128.451090339808</c:v>
                </c:pt>
                <c:pt idx="50">
                  <c:v>27172.525940283533</c:v>
                </c:pt>
                <c:pt idx="51">
                  <c:v>27217.012667904783</c:v>
                </c:pt>
                <c:pt idx="52">
                  <c:v>27261.950899337047</c:v>
                </c:pt>
                <c:pt idx="53">
                  <c:v>27307.382270243426</c:v>
                </c:pt>
                <c:pt idx="54">
                  <c:v>27353.350407447055</c:v>
                </c:pt>
                <c:pt idx="55">
                  <c:v>27399.900903005942</c:v>
                </c:pt>
                <c:pt idx="56">
                  <c:v>27447.081280439212</c:v>
                </c:pt>
                <c:pt idx="57">
                  <c:v>27494.940952817411</c:v>
                </c:pt>
                <c:pt idx="58">
                  <c:v>27543.531172435047</c:v>
                </c:pt>
                <c:pt idx="59">
                  <c:v>27592.904971788717</c:v>
                </c:pt>
                <c:pt idx="60">
                  <c:v>27643.117095589405</c:v>
                </c:pt>
                <c:pt idx="61">
                  <c:v>27694.223923542082</c:v>
                </c:pt>
                <c:pt idx="62">
                  <c:v>27746.283383630824</c:v>
                </c:pt>
                <c:pt idx="63">
                  <c:v>27799.354855652044</c:v>
                </c:pt>
                <c:pt idx="64">
                  <c:v>27853.499064743173</c:v>
                </c:pt>
                <c:pt idx="65">
                  <c:v>27908.777964659566</c:v>
                </c:pt>
                <c:pt idx="66">
                  <c:v>27965.254610557677</c:v>
                </c:pt>
                <c:pt idx="67">
                  <c:v>28022.99302104957</c:v>
                </c:pt>
                <c:pt idx="68">
                  <c:v>28082.05802930185</c:v>
                </c:pt>
                <c:pt idx="69">
                  <c:v>28142.515122962188</c:v>
                </c:pt>
                <c:pt idx="70">
                  <c:v>28204.430272709418</c:v>
                </c:pt>
                <c:pt idx="71">
                  <c:v>28267.869749239209</c:v>
                </c:pt>
                <c:pt idx="72">
                  <c:v>28332.899928517916</c:v>
                </c:pt>
                <c:pt idx="73">
                  <c:v>28399.58708516253</c:v>
                </c:pt>
                <c:pt idx="74">
                  <c:v>28467.997173837102</c:v>
                </c:pt>
                <c:pt idx="75">
                  <c:v>28538.195598595597</c:v>
                </c:pt>
                <c:pt idx="76">
                  <c:v>28610.246970150005</c:v>
                </c:pt>
                <c:pt idx="77">
                  <c:v>28684.214851102337</c:v>
                </c:pt>
                <c:pt idx="78">
                  <c:v>28760.161489251179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641F-4EA3-ACF1-224526EE7472}"/>
            </c:ext>
          </c:extLst>
        </c:ser>
        <c:ser>
          <c:idx val="1"/>
          <c:order val="6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25153.155288544764</c:v>
                </c:pt>
                <c:pt idx="2">
                  <c:v>25192.457854594581</c:v>
                </c:pt>
                <c:pt idx="3">
                  <c:v>25231.922091770026</c:v>
                </c:pt>
                <c:pt idx="4">
                  <c:v>25271.540359378228</c:v>
                </c:pt>
                <c:pt idx="5">
                  <c:v>25311.304864971782</c:v>
                </c:pt>
                <c:pt idx="6">
                  <c:v>25351.207689075316</c:v>
                </c:pt>
                <c:pt idx="7">
                  <c:v>25391.240812073742</c:v>
                </c:pt>
                <c:pt idx="8">
                  <c:v>25431.396143302267</c:v>
                </c:pt>
                <c:pt idx="9">
                  <c:v>25471.665552371029</c:v>
                </c:pt>
                <c:pt idx="10">
                  <c:v>25512.040902749308</c:v>
                </c:pt>
                <c:pt idx="11">
                  <c:v>25552.514087625757</c:v>
                </c:pt>
                <c:pt idx="12">
                  <c:v>25593.077068051669</c:v>
                </c:pt>
                <c:pt idx="13">
                  <c:v>25633.721913364756</c:v>
                </c:pt>
                <c:pt idx="14">
                  <c:v>25674.440843879886</c:v>
                </c:pt>
                <c:pt idx="15">
                  <c:v>25715.226275822482</c:v>
                </c:pt>
                <c:pt idx="16">
                  <c:v>25756.070868468298</c:v>
                </c:pt>
                <c:pt idx="17">
                  <c:v>25796.967573440957</c:v>
                </c:pt>
                <c:pt idx="18">
                  <c:v>25837.90968610593</c:v>
                </c:pt>
                <c:pt idx="19">
                  <c:v>25878.890898986276</c:v>
                </c:pt>
                <c:pt idx="20">
                  <c:v>25919.905357111638</c:v>
                </c:pt>
                <c:pt idx="21">
                  <c:v>25960.947715198214</c:v>
                </c:pt>
                <c:pt idx="22">
                  <c:v>26002.013196542706</c:v>
                </c:pt>
                <c:pt idx="23">
                  <c:v>26043.09765349908</c:v>
                </c:pt>
                <c:pt idx="24">
                  <c:v>26084.197629391998</c:v>
                </c:pt>
                <c:pt idx="25">
                  <c:v>26125.310421706239</c:v>
                </c:pt>
                <c:pt idx="26">
                  <c:v>26166.434146376592</c:v>
                </c:pt>
                <c:pt idx="27">
                  <c:v>26207.567802988317</c:v>
                </c:pt>
                <c:pt idx="28">
                  <c:v>26248.711340683709</c:v>
                </c:pt>
                <c:pt idx="29">
                  <c:v>26289.865724556468</c:v>
                </c:pt>
                <c:pt idx="30">
                  <c:v>26331.033002301774</c:v>
                </c:pt>
                <c:pt idx="31">
                  <c:v>26372.216370876959</c:v>
                </c:pt>
                <c:pt idx="32">
                  <c:v>26413.420242915079</c:v>
                </c:pt>
                <c:pt idx="33">
                  <c:v>26454.650312621729</c:v>
                </c:pt>
                <c:pt idx="34">
                  <c:v>26495.913620874398</c:v>
                </c:pt>
                <c:pt idx="35">
                  <c:v>26537.21861923339</c:v>
                </c:pt>
                <c:pt idx="36">
                  <c:v>26578.57523256381</c:v>
                </c:pt>
                <c:pt idx="37">
                  <c:v>26619.994919959809</c:v>
                </c:pt>
                <c:pt idx="38">
                  <c:v>26661.490733654678</c:v>
                </c:pt>
                <c:pt idx="39">
                  <c:v>26703.07737559417</c:v>
                </c:pt>
                <c:pt idx="40">
                  <c:v>26744.771251344995</c:v>
                </c:pt>
                <c:pt idx="41">
                  <c:v>26786.590521006179</c:v>
                </c:pt>
                <c:pt idx="42">
                  <c:v>26828.555146788032</c:v>
                </c:pt>
                <c:pt idx="43">
                  <c:v>26870.686936921138</c:v>
                </c:pt>
                <c:pt idx="44">
                  <c:v>26913.009585557043</c:v>
                </c:pt>
                <c:pt idx="45">
                  <c:v>26955.548708322287</c:v>
                </c:pt>
                <c:pt idx="46">
                  <c:v>26998.331873188268</c:v>
                </c:pt>
                <c:pt idx="47">
                  <c:v>27041.388626321619</c:v>
                </c:pt>
                <c:pt idx="48">
                  <c:v>27084.750512582239</c:v>
                </c:pt>
                <c:pt idx="49">
                  <c:v>27128.451090339808</c:v>
                </c:pt>
                <c:pt idx="50">
                  <c:v>27172.525940283533</c:v>
                </c:pt>
                <c:pt idx="51">
                  <c:v>27217.012667904783</c:v>
                </c:pt>
                <c:pt idx="52">
                  <c:v>27261.950899337047</c:v>
                </c:pt>
                <c:pt idx="53">
                  <c:v>27307.382270243426</c:v>
                </c:pt>
                <c:pt idx="54">
                  <c:v>27353.350407447055</c:v>
                </c:pt>
                <c:pt idx="55">
                  <c:v>27399.900903005942</c:v>
                </c:pt>
                <c:pt idx="56">
                  <c:v>27447.081280439212</c:v>
                </c:pt>
                <c:pt idx="57">
                  <c:v>27494.940952817411</c:v>
                </c:pt>
                <c:pt idx="58">
                  <c:v>27543.531172435047</c:v>
                </c:pt>
                <c:pt idx="59">
                  <c:v>27592.904971788717</c:v>
                </c:pt>
                <c:pt idx="60">
                  <c:v>27643.117095589405</c:v>
                </c:pt>
                <c:pt idx="61">
                  <c:v>27694.223923542082</c:v>
                </c:pt>
                <c:pt idx="62">
                  <c:v>27746.283383630824</c:v>
                </c:pt>
                <c:pt idx="63">
                  <c:v>27799.354855652044</c:v>
                </c:pt>
                <c:pt idx="64">
                  <c:v>27853.499064743173</c:v>
                </c:pt>
                <c:pt idx="65">
                  <c:v>27908.777964659566</c:v>
                </c:pt>
                <c:pt idx="66">
                  <c:v>27965.254610557677</c:v>
                </c:pt>
                <c:pt idx="67">
                  <c:v>28022.99302104957</c:v>
                </c:pt>
                <c:pt idx="68">
                  <c:v>28082.05802930185</c:v>
                </c:pt>
                <c:pt idx="69">
                  <c:v>28142.515122962188</c:v>
                </c:pt>
                <c:pt idx="70">
                  <c:v>28204.430272709418</c:v>
                </c:pt>
                <c:pt idx="71">
                  <c:v>28267.869749239209</c:v>
                </c:pt>
                <c:pt idx="72">
                  <c:v>28332.899928517916</c:v>
                </c:pt>
                <c:pt idx="73">
                  <c:v>28399.58708516253</c:v>
                </c:pt>
                <c:pt idx="74">
                  <c:v>28467.997173837102</c:v>
                </c:pt>
                <c:pt idx="75">
                  <c:v>28538.195598595597</c:v>
                </c:pt>
                <c:pt idx="76">
                  <c:v>28610.246970150005</c:v>
                </c:pt>
                <c:pt idx="77">
                  <c:v>28684.214851102337</c:v>
                </c:pt>
                <c:pt idx="78">
                  <c:v>28760.161489251179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641F-4EA3-ACF1-224526EE7472}"/>
            </c:ext>
          </c:extLst>
        </c:ser>
        <c:ser>
          <c:idx val="0"/>
          <c:order val="7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</c:numCache>
            </c:numRef>
          </c:xVal>
          <c:yVal>
            <c:numRef>
              <c:f>trajectory!$R$2:$R$9999</c:f>
              <c:numCache>
                <c:formatCode>General</c:formatCode>
                <c:ptCount val="9998"/>
                <c:pt idx="1">
                  <c:v>44107.581708406382</c:v>
                </c:pt>
                <c:pt idx="2">
                  <c:v>43976.39134929447</c:v>
                </c:pt>
                <c:pt idx="3">
                  <c:v>43843.87436345996</c:v>
                </c:pt>
                <c:pt idx="4">
                  <c:v>43710.001787054505</c:v>
                </c:pt>
                <c:pt idx="5">
                  <c:v>43574.744486073309</c:v>
                </c:pt>
                <c:pt idx="6">
                  <c:v>43438.07320599509</c:v>
                </c:pt>
                <c:pt idx="7">
                  <c:v>43299.958624008665</c:v>
                </c:pt>
                <c:pt idx="8">
                  <c:v>43160.371403751262</c:v>
                </c:pt>
                <c:pt idx="9">
                  <c:v>43019.282252466066</c:v>
                </c:pt>
                <c:pt idx="10">
                  <c:v>42876.661980467834</c:v>
                </c:pt>
                <c:pt idx="11">
                  <c:v>42732.481562786823</c:v>
                </c:pt>
                <c:pt idx="12">
                  <c:v>42586.712202841089</c:v>
                </c:pt>
                <c:pt idx="13">
                  <c:v>42439.325397967732</c:v>
                </c:pt>
                <c:pt idx="14">
                  <c:v>42290.293006622429</c:v>
                </c:pt>
                <c:pt idx="15">
                  <c:v>42139.587317036276</c:v>
                </c:pt>
                <c:pt idx="16">
                  <c:v>41987.181117098007</c:v>
                </c:pt>
                <c:pt idx="17">
                  <c:v>41833.04776520827</c:v>
                </c:pt>
                <c:pt idx="18">
                  <c:v>41677.161261831985</c:v>
                </c:pt>
                <c:pt idx="19">
                  <c:v>41519.496321454259</c:v>
                </c:pt>
                <c:pt idx="20">
                  <c:v>41360.02844462471</c:v>
                </c:pt>
                <c:pt idx="21">
                  <c:v>41198.73398975579</c:v>
                </c:pt>
                <c:pt idx="22">
                  <c:v>41035.590244321225</c:v>
                </c:pt>
                <c:pt idx="23">
                  <c:v>40870.575495083176</c:v>
                </c:pt>
                <c:pt idx="24">
                  <c:v>40703.669096959165</c:v>
                </c:pt>
                <c:pt idx="25">
                  <c:v>40534.851540124466</c:v>
                </c:pt>
                <c:pt idx="26">
                  <c:v>40364.10451493103</c:v>
                </c:pt>
                <c:pt idx="27">
                  <c:v>40191.41097421138</c:v>
                </c:pt>
                <c:pt idx="28">
                  <c:v>40016.755192524848</c:v>
                </c:pt>
                <c:pt idx="29">
                  <c:v>39840.122821894336</c:v>
                </c:pt>
                <c:pt idx="30">
                  <c:v>39661.500943574712</c:v>
                </c:pt>
                <c:pt idx="31">
                  <c:v>39480.878115389227</c:v>
                </c:pt>
                <c:pt idx="32">
                  <c:v>39298.244414167501</c:v>
                </c:pt>
                <c:pt idx="33">
                  <c:v>39113.591472818596</c:v>
                </c:pt>
                <c:pt idx="34">
                  <c:v>38926.91251157513</c:v>
                </c:pt>
                <c:pt idx="35">
                  <c:v>38738.202362949247</c:v>
                </c:pt>
                <c:pt idx="36">
                  <c:v>38547.457489948974</c:v>
                </c:pt>
                <c:pt idx="37">
                  <c:v>38354.675997113663</c:v>
                </c:pt>
                <c:pt idx="38">
                  <c:v>38159.857633940446</c:v>
                </c:pt>
                <c:pt idx="39">
                  <c:v>37963.003790289222</c:v>
                </c:pt>
                <c:pt idx="40">
                  <c:v>37764.117483372196</c:v>
                </c:pt>
                <c:pt idx="41">
                  <c:v>37563.203335954888</c:v>
                </c:pt>
                <c:pt idx="42">
                  <c:v>37360.26754541944</c:v>
                </c:pt>
                <c:pt idx="43">
                  <c:v>37155.31784336656</c:v>
                </c:pt>
                <c:pt idx="44">
                  <c:v>36948.363445461466</c:v>
                </c:pt>
                <c:pt idx="45">
                  <c:v>36739.414991259364</c:v>
                </c:pt>
                <c:pt idx="46">
                  <c:v>36528.484473778772</c:v>
                </c:pt>
                <c:pt idx="47">
                  <c:v>36315.585158625683</c:v>
                </c:pt>
                <c:pt idx="48">
                  <c:v>36100.731492507744</c:v>
                </c:pt>
                <c:pt idx="49">
                  <c:v>35883.939001015504</c:v>
                </c:pt>
                <c:pt idx="50">
                  <c:v>35665.224175586889</c:v>
                </c:pt>
                <c:pt idx="51">
                  <c:v>35444.604349611742</c:v>
                </c:pt>
                <c:pt idx="52">
                  <c:v>35222.097563674004</c:v>
                </c:pt>
                <c:pt idx="53">
                  <c:v>34997.722419972044</c:v>
                </c:pt>
                <c:pt idx="54">
                  <c:v>34771.497925999647</c:v>
                </c:pt>
                <c:pt idx="55">
                  <c:v>34543.443327614128</c:v>
                </c:pt>
                <c:pt idx="56">
                  <c:v>34313.577931661217</c:v>
                </c:pt>
                <c:pt idx="57">
                  <c:v>34081.92091837067</c:v>
                </c:pt>
                <c:pt idx="58">
                  <c:v>33848.491143780411</c:v>
                </c:pt>
                <c:pt idx="59">
                  <c:v>33613.306932491665</c:v>
                </c:pt>
                <c:pt idx="60">
                  <c:v>33376.385861101779</c:v>
                </c:pt>
                <c:pt idx="61">
                  <c:v>33137.744532706463</c:v>
                </c:pt>
                <c:pt idx="62">
                  <c:v>32897.398342908265</c:v>
                </c:pt>
                <c:pt idx="63">
                  <c:v>32655.361237813671</c:v>
                </c:pt>
                <c:pt idx="64">
                  <c:v>32411.645464547626</c:v>
                </c:pt>
                <c:pt idx="65">
                  <c:v>32166.261314861789</c:v>
                </c:pt>
                <c:pt idx="66">
                  <c:v>31919.216862461119</c:v>
                </c:pt>
                <c:pt idx="67">
                  <c:v>31670.517694723927</c:v>
                </c:pt>
                <c:pt idx="68">
                  <c:v>31420.1666395426</c:v>
                </c:pt>
                <c:pt idx="69">
                  <c:v>31168.163488067225</c:v>
                </c:pt>
                <c:pt idx="70">
                  <c:v>30914.504714191888</c:v>
                </c:pt>
                <c:pt idx="71">
                  <c:v>30659.18319168481</c:v>
                </c:pt>
                <c:pt idx="72">
                  <c:v>30402.187909928976</c:v>
                </c:pt>
                <c:pt idx="73">
                  <c:v>30143.503689309655</c:v>
                </c:pt>
                <c:pt idx="74">
                  <c:v>29883.110897360475</c:v>
                </c:pt>
                <c:pt idx="75">
                  <c:v>29620.985166860766</c:v>
                </c:pt>
                <c:pt idx="76">
                  <c:v>29357.097117163536</c:v>
                </c:pt>
                <c:pt idx="77">
                  <c:v>29091.412080127546</c:v>
                </c:pt>
                <c:pt idx="78">
                  <c:v>28823.889832127381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641F-4EA3-ACF1-224526EE7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5102607"/>
        <c:axId val="1"/>
      </c:scatterChart>
      <c:valAx>
        <c:axId val="9851026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(Sec)</a:t>
                </a:r>
                <a:endParaRPr lang="en-US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Compression loads (lbf)</a:t>
                </a:r>
                <a:r>
                  <a:rPr lang="en-US" baseline="0"/>
                  <a:t>)</a:t>
                </a:r>
                <a:endParaRPr lang="en-US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102607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</c:numCache>
            </c:numRef>
          </c:xVal>
          <c:yVal>
            <c:numRef>
              <c:f>trajectory!$B$2:$B$9999</c:f>
              <c:numCache>
                <c:formatCode>General</c:formatCode>
                <c:ptCount val="9998"/>
                <c:pt idx="0">
                  <c:v>0</c:v>
                </c:pt>
                <c:pt idx="1">
                  <c:v>6.4339999999999966</c:v>
                </c:pt>
                <c:pt idx="2">
                  <c:v>19.456912688126398</c:v>
                </c:pt>
                <c:pt idx="3">
                  <c:v>39.224640323613329</c:v>
                </c:pt>
                <c:pt idx="4">
                  <c:v>65.89406877007707</c:v>
                </c:pt>
                <c:pt idx="5">
                  <c:v>99.623061211123826</c:v>
                </c:pt>
                <c:pt idx="6">
                  <c:v>140.57045158630478</c:v>
                </c:pt>
                <c:pt idx="7">
                  <c:v>188.89603778965721</c:v>
                </c:pt>
                <c:pt idx="8">
                  <c:v>244.76057467743246</c:v>
                </c:pt>
                <c:pt idx="9">
                  <c:v>308.3257669361015</c:v>
                </c:pt>
                <c:pt idx="10">
                  <c:v>379.75426186633337</c:v>
                </c:pt>
                <c:pt idx="11">
                  <c:v>459.20964214334987</c:v>
                </c:pt>
                <c:pt idx="12">
                  <c:v>546.8564186188562</c:v>
                </c:pt>
                <c:pt idx="13">
                  <c:v>642.86002323461582</c:v>
                </c:pt>
                <c:pt idx="14">
                  <c:v>747.38680212266183</c:v>
                </c:pt>
                <c:pt idx="15">
                  <c:v>860.60400897209684</c:v>
                </c:pt>
                <c:pt idx="16">
                  <c:v>982.67979874741172</c:v>
                </c:pt>
                <c:pt idx="17">
                  <c:v>1113.7832218482226</c:v>
                </c:pt>
                <c:pt idx="18">
                  <c:v>1254.08421880527</c:v>
                </c:pt>
                <c:pt idx="19">
                  <c:v>1403.7536156124152</c:v>
                </c:pt>
                <c:pt idx="20">
                  <c:v>1562.9631197991796</c:v>
                </c:pt>
                <c:pt idx="21">
                  <c:v>1731.8853173530852</c:v>
                </c:pt>
                <c:pt idx="22">
                  <c:v>1910.6936706056274</c:v>
                </c:pt>
                <c:pt idx="23">
                  <c:v>2099.562517200131</c:v>
                </c:pt>
                <c:pt idx="24">
                  <c:v>2298.6670702639663</c:v>
                </c:pt>
                <c:pt idx="25">
                  <c:v>2508.1834199116124</c:v>
                </c:pt>
                <c:pt idx="26">
                  <c:v>2728.2885362088114</c:v>
                </c:pt>
                <c:pt idx="27">
                  <c:v>2959.1602737315407</c:v>
                </c:pt>
                <c:pt idx="28">
                  <c:v>3200.9773778566932</c:v>
                </c:pt>
                <c:pt idx="29">
                  <c:v>3453.9194929241912</c:v>
                </c:pt>
                <c:pt idx="30">
                  <c:v>3718.1671724127059</c:v>
                </c:pt>
                <c:pt idx="31">
                  <c:v>3993.9018912732163</c:v>
                </c:pt>
                <c:pt idx="32">
                  <c:v>4281.3060605662577</c:v>
                </c:pt>
                <c:pt idx="33">
                  <c:v>4580.5630445498755</c:v>
                </c:pt>
                <c:pt idx="34">
                  <c:v>4891.8571803659706</c:v>
                </c:pt>
                <c:pt idx="35">
                  <c:v>5215.3738004728821</c:v>
                </c:pt>
                <c:pt idx="36">
                  <c:v>5551.2992579716665</c:v>
                </c:pt>
                <c:pt idx="37">
                  <c:v>5899.8209549725852</c:v>
                </c:pt>
                <c:pt idx="38">
                  <c:v>6261.1273741467812</c:v>
                </c:pt>
                <c:pt idx="39">
                  <c:v>6635.4081136059549</c:v>
                </c:pt>
                <c:pt idx="40">
                  <c:v>7022.8539252501041</c:v>
                </c:pt>
                <c:pt idx="41">
                  <c:v>7423.6567567199318</c:v>
                </c:pt>
                <c:pt idx="42">
                  <c:v>7838.0097970864608</c:v>
                </c:pt>
                <c:pt idx="43">
                  <c:v>8266.1075264056035</c:v>
                </c:pt>
                <c:pt idx="44">
                  <c:v>8708.1457692599834</c:v>
                </c:pt>
                <c:pt idx="45">
                  <c:v>9164.3217524041193</c:v>
                </c:pt>
                <c:pt idx="46">
                  <c:v>9634.8341666222259</c:v>
                </c:pt>
                <c:pt idx="47">
                  <c:v>10119.883232900243</c:v>
                </c:pt>
                <c:pt idx="48">
                  <c:v>10619.670773005393</c:v>
                </c:pt>
                <c:pt idx="49">
                  <c:v>11134.400284557472</c:v>
                </c:pt>
                <c:pt idx="50">
                  <c:v>11664.277020666274</c:v>
                </c:pt>
                <c:pt idx="51">
                  <c:v>12209.508074198971</c:v>
                </c:pt>
                <c:pt idx="52">
                  <c:v>12770.302466729961</c:v>
                </c:pt>
                <c:pt idx="53">
                  <c:v>13346.87124221359</c:v>
                </c:pt>
                <c:pt idx="54">
                  <c:v>13939.427565407372</c:v>
                </c:pt>
                <c:pt idx="55">
                  <c:v>14548.18682505966</c:v>
                </c:pt>
                <c:pt idx="56">
                  <c:v>15173.366741861406</c:v>
                </c:pt>
                <c:pt idx="57">
                  <c:v>15815.187481146439</c:v>
                </c:pt>
                <c:pt idx="58">
                  <c:v>16473.871770308804</c:v>
                </c:pt>
                <c:pt idx="59">
                  <c:v>17149.645020888929</c:v>
                </c:pt>
                <c:pt idx="60">
                  <c:v>17842.7354552629</c:v>
                </c:pt>
                <c:pt idx="61">
                  <c:v>18553.374237850716</c:v>
                </c:pt>
                <c:pt idx="62">
                  <c:v>19281.795610740275</c:v>
                </c:pt>
                <c:pt idx="63">
                  <c:v>20028.237033603837</c:v>
                </c:pt>
                <c:pt idx="64">
                  <c:v>20792.939327762764</c:v>
                </c:pt>
                <c:pt idx="65">
                  <c:v>21576.146824234696</c:v>
                </c:pt>
                <c:pt idx="66">
                  <c:v>22378.107515574673</c:v>
                </c:pt>
                <c:pt idx="67">
                  <c:v>23199.073211298142</c:v>
                </c:pt>
                <c:pt idx="68">
                  <c:v>24039.299696649487</c:v>
                </c:pt>
                <c:pt idx="69">
                  <c:v>24899.046894454212</c:v>
                </c:pt>
                <c:pt idx="70">
                  <c:v>25778.57902976681</c:v>
                </c:pt>
                <c:pt idx="71">
                  <c:v>26678.164796998994</c:v>
                </c:pt>
                <c:pt idx="72">
                  <c:v>27598.077529184971</c:v>
                </c:pt>
                <c:pt idx="73">
                  <c:v>28538.595369011371</c:v>
                </c:pt>
                <c:pt idx="74">
                  <c:v>29500.001441209515</c:v>
                </c:pt>
                <c:pt idx="75">
                  <c:v>30482.584025877099</c:v>
                </c:pt>
                <c:pt idx="76">
                  <c:v>31486.636732264749</c:v>
                </c:pt>
                <c:pt idx="77">
                  <c:v>32512.458672530887</c:v>
                </c:pt>
                <c:pt idx="78">
                  <c:v>33560.354634935487</c:v>
                </c:pt>
                <c:pt idx="79">
                  <c:v>34630.635255910303</c:v>
                </c:pt>
                <c:pt idx="80">
                  <c:v>35723.617190409626</c:v>
                </c:pt>
                <c:pt idx="81">
                  <c:v>36839.623279912368</c:v>
                </c:pt>
                <c:pt idx="82">
                  <c:v>37978.992485322822</c:v>
                </c:pt>
                <c:pt idx="83">
                  <c:v>39142.076005341441</c:v>
                </c:pt>
                <c:pt idx="84">
                  <c:v>40329.23109199958</c:v>
                </c:pt>
                <c:pt idx="85">
                  <c:v>41540.821085831849</c:v>
                </c:pt>
                <c:pt idx="86">
                  <c:v>42777.2154460319</c:v>
                </c:pt>
                <c:pt idx="87">
                  <c:v>44038.789775786907</c:v>
                </c:pt>
                <c:pt idx="88">
                  <c:v>45325.925843024546</c:v>
                </c:pt>
                <c:pt idx="89">
                  <c:v>46639.011596844946</c:v>
                </c:pt>
                <c:pt idx="90">
                  <c:v>47978.441179948844</c:v>
                </c:pt>
                <c:pt idx="91">
                  <c:v>49344.614937411585</c:v>
                </c:pt>
                <c:pt idx="92">
                  <c:v>50737.939422190553</c:v>
                </c:pt>
                <c:pt idx="93">
                  <c:v>52158.827397790636</c:v>
                </c:pt>
                <c:pt idx="94">
                  <c:v>53607.697838548156</c:v>
                </c:pt>
                <c:pt idx="95">
                  <c:v>55084.975928028143</c:v>
                </c:pt>
                <c:pt idx="96">
                  <c:v>56591.093056062127</c:v>
                </c:pt>
                <c:pt idx="97">
                  <c:v>58126.486814984135</c:v>
                </c:pt>
                <c:pt idx="98">
                  <c:v>59691.600995650129</c:v>
                </c:pt>
                <c:pt idx="99">
                  <c:v>61286.885583851123</c:v>
                </c:pt>
                <c:pt idx="100">
                  <c:v>62912.796757751799</c:v>
                </c:pt>
                <c:pt idx="101">
                  <c:v>64569.796887004755</c:v>
                </c:pt>
                <c:pt idx="102">
                  <c:v>66258.354534204758</c:v>
                </c:pt>
                <c:pt idx="103">
                  <c:v>67978.945077092969</c:v>
                </c:pt>
                <c:pt idx="104">
                  <c:v>69732.05163828934</c:v>
                </c:pt>
                <c:pt idx="105">
                  <c:v>71518.163229268161</c:v>
                </c:pt>
                <c:pt idx="106">
                  <c:v>73337.774779741798</c:v>
                </c:pt>
                <c:pt idx="107">
                  <c:v>75191.387174547213</c:v>
                </c:pt>
                <c:pt idx="108">
                  <c:v>77079.507298534809</c:v>
                </c:pt>
                <c:pt idx="109">
                  <c:v>79002.648089929149</c:v>
                </c:pt>
                <c:pt idx="110">
                  <c:v>80961.328602598616</c:v>
                </c:pt>
                <c:pt idx="111">
                  <c:v>82956.074077637109</c:v>
                </c:pt>
                <c:pt idx="112">
                  <c:v>84987.41602462501</c:v>
                </c:pt>
                <c:pt idx="113">
                  <c:v>87055.892312900498</c:v>
                </c:pt>
                <c:pt idx="114">
                  <c:v>89162.047273134813</c:v>
                </c:pt>
                <c:pt idx="115">
                  <c:v>91306.431809468413</c:v>
                </c:pt>
                <c:pt idx="116">
                  <c:v>93489.603522428195</c:v>
                </c:pt>
                <c:pt idx="117">
                  <c:v>95712.126842810554</c:v>
                </c:pt>
                <c:pt idx="118">
                  <c:v>97974.573176680889</c:v>
                </c:pt>
                <c:pt idx="119">
                  <c:v>100277.5210616081</c:v>
                </c:pt>
                <c:pt idx="120">
                  <c:v>102621.55633422271</c:v>
                </c:pt>
                <c:pt idx="121">
                  <c:v>105007.27230916041</c:v>
                </c:pt>
                <c:pt idx="122">
                  <c:v>107435.26996942876</c:v>
                </c:pt>
                <c:pt idx="123">
                  <c:v>109906.15816821437</c:v>
                </c:pt>
                <c:pt idx="124">
                  <c:v>112420.5538421315</c:v>
                </c:pt>
                <c:pt idx="125">
                  <c:v>114979.08223589967</c:v>
                </c:pt>
                <c:pt idx="126">
                  <c:v>117582.37713843015</c:v>
                </c:pt>
                <c:pt idx="127">
                  <c:v>120231.08113029625</c:v>
                </c:pt>
                <c:pt idx="128">
                  <c:v>122925.84584256273</c:v>
                </c:pt>
                <c:pt idx="129">
                  <c:v>125667.3322269544</c:v>
                </c:pt>
                <c:pt idx="130">
                  <c:v>128456.21083735263</c:v>
                </c:pt>
                <c:pt idx="131">
                  <c:v>131293.1621226219</c:v>
                </c:pt>
                <c:pt idx="132">
                  <c:v>134178.87673078646</c:v>
                </c:pt>
                <c:pt idx="133">
                  <c:v>137114.05582459836</c:v>
                </c:pt>
                <c:pt idx="134">
                  <c:v>140099.4114085646</c:v>
                </c:pt>
                <c:pt idx="135">
                  <c:v>143135.66666753017</c:v>
                </c:pt>
                <c:pt idx="136">
                  <c:v>146223.55631694759</c:v>
                </c:pt>
                <c:pt idx="137">
                  <c:v>149363.82696499993</c:v>
                </c:pt>
                <c:pt idx="138">
                  <c:v>152557.23748678455</c:v>
                </c:pt>
                <c:pt idx="139">
                  <c:v>155804.55941080803</c:v>
                </c:pt>
                <c:pt idx="140">
                  <c:v>159106.57731808847</c:v>
                </c:pt>
                <c:pt idx="141">
                  <c:v>162464.0892542103</c:v>
                </c:pt>
                <c:pt idx="142">
                  <c:v>165877.90715472781</c:v>
                </c:pt>
                <c:pt idx="143">
                  <c:v>169348.85728436767</c:v>
                </c:pt>
                <c:pt idx="144">
                  <c:v>172877.78069053602</c:v>
                </c:pt>
                <c:pt idx="145">
                  <c:v>176465.53367169484</c:v>
                </c:pt>
                <c:pt idx="146">
                  <c:v>180112.98826123177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308-4A00-BA3A-B1B542E47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7359327"/>
        <c:axId val="1"/>
      </c:scatterChart>
      <c:valAx>
        <c:axId val="1227359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(Sec)</a:t>
                </a:r>
                <a:endParaRPr lang="en-US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Altitude</a:t>
                </a:r>
                <a:r>
                  <a:rPr lang="en-US" baseline="0"/>
                  <a:t> (ft)</a:t>
                </a:r>
                <a:endParaRPr lang="en-US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359327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4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tar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116867.43842906439</c:v>
                </c:pt>
                <c:pt idx="2">
                  <c:v>116843.4235249812</c:v>
                </c:pt>
                <c:pt idx="3">
                  <c:v>116818.43843741286</c:v>
                </c:pt>
                <c:pt idx="4">
                  <c:v>116792.42757061677</c:v>
                </c:pt>
                <c:pt idx="5">
                  <c:v>116765.33468689908</c:v>
                </c:pt>
                <c:pt idx="6">
                  <c:v>116737.10303948056</c:v>
                </c:pt>
                <c:pt idx="7">
                  <c:v>116707.67551492926</c:v>
                </c:pt>
                <c:pt idx="8">
                  <c:v>116676.99478518718</c:v>
                </c:pt>
                <c:pt idx="9">
                  <c:v>116645.00346917466</c:v>
                </c:pt>
                <c:pt idx="10">
                  <c:v>116611.64430390984</c:v>
                </c:pt>
                <c:pt idx="11">
                  <c:v>116576.86032503132</c:v>
                </c:pt>
                <c:pt idx="12">
                  <c:v>116540.5950565595</c:v>
                </c:pt>
                <c:pt idx="13">
                  <c:v>116502.79270967832</c:v>
                </c:pt>
                <c:pt idx="14">
                  <c:v>116463.39839026199</c:v>
                </c:pt>
                <c:pt idx="15">
                  <c:v>116422.35831481195</c:v>
                </c:pt>
                <c:pt idx="16">
                  <c:v>116379.62003440839</c:v>
                </c:pt>
                <c:pt idx="17">
                  <c:v>116335.13266621875</c:v>
                </c:pt>
                <c:pt idx="18">
                  <c:v>116288.84713204078</c:v>
                </c:pt>
                <c:pt idx="19">
                  <c:v>116240.71640329385</c:v>
                </c:pt>
                <c:pt idx="20">
                  <c:v>116190.69575180615</c:v>
                </c:pt>
                <c:pt idx="21">
                  <c:v>116138.74300568042</c:v>
                </c:pt>
                <c:pt idx="22">
                  <c:v>116084.81880945509</c:v>
                </c:pt>
                <c:pt idx="23">
                  <c:v>116028.88688771383</c:v>
                </c:pt>
                <c:pt idx="24">
                  <c:v>115970.9143112321</c:v>
                </c:pt>
                <c:pt idx="25">
                  <c:v>115910.87176468839</c:v>
                </c:pt>
                <c:pt idx="26">
                  <c:v>115848.73381490759</c:v>
                </c:pt>
                <c:pt idx="27">
                  <c:v>115784.47917854757</c:v>
                </c:pt>
                <c:pt idx="28">
                  <c:v>115718.09098808462</c:v>
                </c:pt>
                <c:pt idx="29">
                  <c:v>115649.55705490487</c:v>
                </c:pt>
                <c:pt idx="30">
                  <c:v>115578.87012826106</c:v>
                </c:pt>
                <c:pt idx="31">
                  <c:v>115506.02814881239</c:v>
                </c:pt>
                <c:pt idx="32">
                  <c:v>115431.03449542831</c:v>
                </c:pt>
                <c:pt idx="33">
                  <c:v>115353.89822390521</c:v>
                </c:pt>
                <c:pt idx="34">
                  <c:v>115274.63429621884</c:v>
                </c:pt>
                <c:pt idx="35">
                  <c:v>115193.26379891484</c:v>
                </c:pt>
                <c:pt idx="36">
                  <c:v>115109.81414922567</c:v>
                </c:pt>
                <c:pt idx="37">
                  <c:v>115024.31928749458</c:v>
                </c:pt>
                <c:pt idx="38">
                  <c:v>114936.8198544857</c:v>
                </c:pt>
                <c:pt idx="39">
                  <c:v>114847.36335216486</c:v>
                </c:pt>
                <c:pt idx="40">
                  <c:v>114756.00428654697</c:v>
                </c:pt>
                <c:pt idx="41">
                  <c:v>114662.80429122419</c:v>
                </c:pt>
                <c:pt idx="42">
                  <c:v>114567.83223021426</c:v>
                </c:pt>
                <c:pt idx="43">
                  <c:v>114471.16427879782</c:v>
                </c:pt>
                <c:pt idx="44">
                  <c:v>114372.88398105056</c:v>
                </c:pt>
                <c:pt idx="45">
                  <c:v>114273.08228281775</c:v>
                </c:pt>
                <c:pt idx="46">
                  <c:v>114171.85753892615</c:v>
                </c:pt>
                <c:pt idx="47">
                  <c:v>114069.31549347821</c:v>
                </c:pt>
                <c:pt idx="48">
                  <c:v>113965.56923213044</c:v>
                </c:pt>
                <c:pt idx="49">
                  <c:v>113860.73910531578</c:v>
                </c:pt>
                <c:pt idx="50">
                  <c:v>113754.95262143172</c:v>
                </c:pt>
                <c:pt idx="51">
                  <c:v>113648.34430907972</c:v>
                </c:pt>
                <c:pt idx="52">
                  <c:v>113541.05554750694</c:v>
                </c:pt>
                <c:pt idx="53">
                  <c:v>113433.23436446735</c:v>
                </c:pt>
                <c:pt idx="54">
                  <c:v>113325.03520078631</c:v>
                </c:pt>
                <c:pt idx="55">
                  <c:v>113216.61864097863</c:v>
                </c:pt>
                <c:pt idx="56">
                  <c:v>113108.15110933589</c:v>
                </c:pt>
                <c:pt idx="57">
                  <c:v>112999.80453096253</c:v>
                </c:pt>
                <c:pt idx="58">
                  <c:v>112891.75595730374</c:v>
                </c:pt>
                <c:pt idx="59">
                  <c:v>112784.18715576804</c:v>
                </c:pt>
                <c:pt idx="60">
                  <c:v>112677.28416310671</c:v>
                </c:pt>
                <c:pt idx="61">
                  <c:v>112571.23680226893</c:v>
                </c:pt>
                <c:pt idx="62">
                  <c:v>112466.23816250698</c:v>
                </c:pt>
                <c:pt idx="63">
                  <c:v>112362.48404255991</c:v>
                </c:pt>
                <c:pt idx="64">
                  <c:v>112260.17235679693</c:v>
                </c:pt>
                <c:pt idx="65">
                  <c:v>112159.50250425722</c:v>
                </c:pt>
                <c:pt idx="66">
                  <c:v>112060.67470057687</c:v>
                </c:pt>
                <c:pt idx="67">
                  <c:v>111963.88927285392</c:v>
                </c:pt>
                <c:pt idx="68">
                  <c:v>111869.34591756476</c:v>
                </c:pt>
                <c:pt idx="69">
                  <c:v>111777.24292171845</c:v>
                </c:pt>
                <c:pt idx="70">
                  <c:v>111687.77634751376</c:v>
                </c:pt>
                <c:pt idx="71">
                  <c:v>111601.13918085975</c:v>
                </c:pt>
                <c:pt idx="72">
                  <c:v>111517.5204442291</c:v>
                </c:pt>
                <c:pt idx="73">
                  <c:v>111437.10427444344</c:v>
                </c:pt>
                <c:pt idx="74">
                  <c:v>111360.06896614375</c:v>
                </c:pt>
                <c:pt idx="75">
                  <c:v>111286.58598188168</c:v>
                </c:pt>
                <c:pt idx="76">
                  <c:v>111216.81892998335</c:v>
                </c:pt>
                <c:pt idx="77">
                  <c:v>111150.92251159342</c:v>
                </c:pt>
                <c:pt idx="78">
                  <c:v>111089.04143860743</c:v>
                </c:pt>
                <c:pt idx="79">
                  <c:v>111031.30932455322</c:v>
                </c:pt>
                <c:pt idx="80">
                  <c:v>110977.8475508916</c:v>
                </c:pt>
                <c:pt idx="81">
                  <c:v>110928.76411168178</c:v>
                </c:pt>
                <c:pt idx="82">
                  <c:v>110903.65966431933</c:v>
                </c:pt>
                <c:pt idx="83">
                  <c:v>110894.21659953117</c:v>
                </c:pt>
                <c:pt idx="84">
                  <c:v>110887.77444597307</c:v>
                </c:pt>
                <c:pt idx="85">
                  <c:v>110884.17111992625</c:v>
                </c:pt>
                <c:pt idx="86">
                  <c:v>110883.23298493407</c:v>
                </c:pt>
                <c:pt idx="87">
                  <c:v>110884.77554845833</c:v>
                </c:pt>
                <c:pt idx="88">
                  <c:v>110888.60421751715</c:v>
                </c:pt>
                <c:pt idx="89">
                  <c:v>110894.51511035739</c:v>
                </c:pt>
                <c:pt idx="90">
                  <c:v>110902.29592072032</c:v>
                </c:pt>
                <c:pt idx="91">
                  <c:v>110911.72683075171</c:v>
                </c:pt>
                <c:pt idx="92">
                  <c:v>110922.58146809608</c:v>
                </c:pt>
                <c:pt idx="93">
                  <c:v>110934.62790220088</c:v>
                </c:pt>
                <c:pt idx="94">
                  <c:v>110947.62967435122</c:v>
                </c:pt>
                <c:pt idx="95">
                  <c:v>110961.34685546621</c:v>
                </c:pt>
                <c:pt idx="96">
                  <c:v>110975.53712522383</c:v>
                </c:pt>
                <c:pt idx="97">
                  <c:v>110989.95686564845</c:v>
                </c:pt>
                <c:pt idx="98">
                  <c:v>111004.36226190912</c:v>
                </c:pt>
                <c:pt idx="99">
                  <c:v>111018.51040274104</c:v>
                </c:pt>
                <c:pt idx="100">
                  <c:v>111032.16037263116</c:v>
                </c:pt>
                <c:pt idx="101">
                  <c:v>111045.07432770827</c:v>
                </c:pt>
                <c:pt idx="102">
                  <c:v>111057.01854715882</c:v>
                </c:pt>
                <c:pt idx="103">
                  <c:v>111068.83311253726</c:v>
                </c:pt>
                <c:pt idx="104">
                  <c:v>111081.85455098306</c:v>
                </c:pt>
                <c:pt idx="105">
                  <c:v>111092.62368846782</c:v>
                </c:pt>
                <c:pt idx="106">
                  <c:v>111100.96552934052</c:v>
                </c:pt>
                <c:pt idx="107">
                  <c:v>111106.71618086207</c:v>
                </c:pt>
                <c:pt idx="108">
                  <c:v>111109.72320846938</c:v>
                </c:pt>
                <c:pt idx="109">
                  <c:v>111109.84590320261</c:v>
                </c:pt>
                <c:pt idx="110">
                  <c:v>111106.9554602734</c:v>
                </c:pt>
                <c:pt idx="111">
                  <c:v>111100.93506863553</c:v>
                </c:pt>
                <c:pt idx="112">
                  <c:v>111091.67991230647</c:v>
                </c:pt>
                <c:pt idx="113">
                  <c:v>111079.09708506959</c:v>
                </c:pt>
                <c:pt idx="114">
                  <c:v>111063.10542104222</c:v>
                </c:pt>
                <c:pt idx="115">
                  <c:v>111043.63524441635</c:v>
                </c:pt>
                <c:pt idx="116">
                  <c:v>111020.62804244815</c:v>
                </c:pt>
                <c:pt idx="117">
                  <c:v>110994.03606648237</c:v>
                </c:pt>
                <c:pt idx="118">
                  <c:v>110963.82186643276</c:v>
                </c:pt>
                <c:pt idx="119">
                  <c:v>110929.95776469359</c:v>
                </c:pt>
                <c:pt idx="120">
                  <c:v>110892.42527591933</c:v>
                </c:pt>
                <c:pt idx="121">
                  <c:v>110851.21447947677</c:v>
                </c:pt>
                <c:pt idx="122">
                  <c:v>110806.32335163928</c:v>
                </c:pt>
                <c:pt idx="123">
                  <c:v>110757.75706475553</c:v>
                </c:pt>
                <c:pt idx="124">
                  <c:v>110705.52726068541</c:v>
                </c:pt>
                <c:pt idx="125">
                  <c:v>110649.6513057548</c:v>
                </c:pt>
                <c:pt idx="126">
                  <c:v>110590.15153434189</c:v>
                </c:pt>
                <c:pt idx="127">
                  <c:v>110527.0544879783</c:v>
                </c:pt>
                <c:pt idx="128">
                  <c:v>110460.39015653275</c:v>
                </c:pt>
                <c:pt idx="129">
                  <c:v>110390.19122765282</c:v>
                </c:pt>
                <c:pt idx="130">
                  <c:v>110316.49235018327</c:v>
                </c:pt>
                <c:pt idx="131">
                  <c:v>110239.32941676183</c:v>
                </c:pt>
                <c:pt idx="132">
                  <c:v>110158.73887023414</c:v>
                </c:pt>
                <c:pt idx="133">
                  <c:v>110074.75703793261</c:v>
                </c:pt>
                <c:pt idx="134">
                  <c:v>109987.41949724374</c:v>
                </c:pt>
                <c:pt idx="135">
                  <c:v>109896.76047525911</c:v>
                </c:pt>
                <c:pt idx="136">
                  <c:v>109802.81228466806</c:v>
                </c:pt>
                <c:pt idx="137">
                  <c:v>109705.60479742746</c:v>
                </c:pt>
                <c:pt idx="138">
                  <c:v>109605.16495713346</c:v>
                </c:pt>
                <c:pt idx="139">
                  <c:v>109501.51633043757</c:v>
                </c:pt>
                <c:pt idx="140">
                  <c:v>109394.67869729859</c:v>
                </c:pt>
                <c:pt idx="141">
                  <c:v>109284.66767934884</c:v>
                </c:pt>
                <c:pt idx="142">
                  <c:v>109171.49440518403</c:v>
                </c:pt>
                <c:pt idx="143">
                  <c:v>109055.16521096307</c:v>
                </c:pt>
                <c:pt idx="144">
                  <c:v>108935.6813743293</c:v>
                </c:pt>
                <c:pt idx="145">
                  <c:v>108813.03887934174</c:v>
                </c:pt>
                <c:pt idx="146">
                  <c:v>108687.22820982951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CBC-435E-A43A-15A2EAA13DBE}"/>
            </c:ext>
          </c:extLst>
        </c:ser>
        <c:ser>
          <c:idx val="5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116867.43842906439</c:v>
                </c:pt>
                <c:pt idx="2">
                  <c:v>116843.4235249812</c:v>
                </c:pt>
                <c:pt idx="3">
                  <c:v>116818.43843741286</c:v>
                </c:pt>
                <c:pt idx="4">
                  <c:v>116792.42757061677</c:v>
                </c:pt>
                <c:pt idx="5">
                  <c:v>116765.33468689908</c:v>
                </c:pt>
                <c:pt idx="6">
                  <c:v>116737.10303948056</c:v>
                </c:pt>
                <c:pt idx="7">
                  <c:v>116707.67551492926</c:v>
                </c:pt>
                <c:pt idx="8">
                  <c:v>116676.99478518718</c:v>
                </c:pt>
                <c:pt idx="9">
                  <c:v>116645.00346917466</c:v>
                </c:pt>
                <c:pt idx="10">
                  <c:v>116611.64430390984</c:v>
                </c:pt>
                <c:pt idx="11">
                  <c:v>116576.86032503132</c:v>
                </c:pt>
                <c:pt idx="12">
                  <c:v>116540.5950565595</c:v>
                </c:pt>
                <c:pt idx="13">
                  <c:v>116502.79270967832</c:v>
                </c:pt>
                <c:pt idx="14">
                  <c:v>116463.39839026199</c:v>
                </c:pt>
                <c:pt idx="15">
                  <c:v>116422.35831481195</c:v>
                </c:pt>
                <c:pt idx="16">
                  <c:v>116379.62003440839</c:v>
                </c:pt>
                <c:pt idx="17">
                  <c:v>116335.13266621875</c:v>
                </c:pt>
                <c:pt idx="18">
                  <c:v>116288.84713204078</c:v>
                </c:pt>
                <c:pt idx="19">
                  <c:v>116240.71640329385</c:v>
                </c:pt>
                <c:pt idx="20">
                  <c:v>116190.69575180615</c:v>
                </c:pt>
                <c:pt idx="21">
                  <c:v>116138.74300568042</c:v>
                </c:pt>
                <c:pt idx="22">
                  <c:v>116084.81880945509</c:v>
                </c:pt>
                <c:pt idx="23">
                  <c:v>116028.88688771383</c:v>
                </c:pt>
                <c:pt idx="24">
                  <c:v>115970.9143112321</c:v>
                </c:pt>
                <c:pt idx="25">
                  <c:v>115910.87176468839</c:v>
                </c:pt>
                <c:pt idx="26">
                  <c:v>115848.73381490759</c:v>
                </c:pt>
                <c:pt idx="27">
                  <c:v>115784.47917854757</c:v>
                </c:pt>
                <c:pt idx="28">
                  <c:v>115718.09098808462</c:v>
                </c:pt>
                <c:pt idx="29">
                  <c:v>115649.55705490487</c:v>
                </c:pt>
                <c:pt idx="30">
                  <c:v>115578.87012826106</c:v>
                </c:pt>
                <c:pt idx="31">
                  <c:v>115506.02814881239</c:v>
                </c:pt>
                <c:pt idx="32">
                  <c:v>115431.03449542831</c:v>
                </c:pt>
                <c:pt idx="33">
                  <c:v>115353.89822390521</c:v>
                </c:pt>
                <c:pt idx="34">
                  <c:v>115274.63429621884</c:v>
                </c:pt>
                <c:pt idx="35">
                  <c:v>115193.26379891484</c:v>
                </c:pt>
                <c:pt idx="36">
                  <c:v>115109.81414922567</c:v>
                </c:pt>
                <c:pt idx="37">
                  <c:v>115024.31928749458</c:v>
                </c:pt>
                <c:pt idx="38">
                  <c:v>114936.8198544857</c:v>
                </c:pt>
                <c:pt idx="39">
                  <c:v>114847.36335216486</c:v>
                </c:pt>
                <c:pt idx="40">
                  <c:v>114756.00428654697</c:v>
                </c:pt>
                <c:pt idx="41">
                  <c:v>114662.80429122419</c:v>
                </c:pt>
                <c:pt idx="42">
                  <c:v>114567.83223021426</c:v>
                </c:pt>
                <c:pt idx="43">
                  <c:v>114471.16427879782</c:v>
                </c:pt>
                <c:pt idx="44">
                  <c:v>114372.88398105056</c:v>
                </c:pt>
                <c:pt idx="45">
                  <c:v>114273.08228281775</c:v>
                </c:pt>
                <c:pt idx="46">
                  <c:v>114171.85753892615</c:v>
                </c:pt>
                <c:pt idx="47">
                  <c:v>114069.31549347821</c:v>
                </c:pt>
                <c:pt idx="48">
                  <c:v>113965.56923213044</c:v>
                </c:pt>
                <c:pt idx="49">
                  <c:v>113860.73910531578</c:v>
                </c:pt>
                <c:pt idx="50">
                  <c:v>113754.95262143172</c:v>
                </c:pt>
                <c:pt idx="51">
                  <c:v>113648.34430907972</c:v>
                </c:pt>
                <c:pt idx="52">
                  <c:v>113541.05554750694</c:v>
                </c:pt>
                <c:pt idx="53">
                  <c:v>113433.23436446735</c:v>
                </c:pt>
                <c:pt idx="54">
                  <c:v>113325.03520078631</c:v>
                </c:pt>
                <c:pt idx="55">
                  <c:v>113216.61864097863</c:v>
                </c:pt>
                <c:pt idx="56">
                  <c:v>113108.15110933589</c:v>
                </c:pt>
                <c:pt idx="57">
                  <c:v>112999.80453096253</c:v>
                </c:pt>
                <c:pt idx="58">
                  <c:v>112891.75595730374</c:v>
                </c:pt>
                <c:pt idx="59">
                  <c:v>112784.18715576804</c:v>
                </c:pt>
                <c:pt idx="60">
                  <c:v>112677.28416310671</c:v>
                </c:pt>
                <c:pt idx="61">
                  <c:v>112571.23680226893</c:v>
                </c:pt>
                <c:pt idx="62">
                  <c:v>112466.23816250698</c:v>
                </c:pt>
                <c:pt idx="63">
                  <c:v>112362.48404255991</c:v>
                </c:pt>
                <c:pt idx="64">
                  <c:v>112260.17235679693</c:v>
                </c:pt>
                <c:pt idx="65">
                  <c:v>112159.50250425722</c:v>
                </c:pt>
                <c:pt idx="66">
                  <c:v>112060.67470057687</c:v>
                </c:pt>
                <c:pt idx="67">
                  <c:v>111963.88927285392</c:v>
                </c:pt>
                <c:pt idx="68">
                  <c:v>111869.34591756476</c:v>
                </c:pt>
                <c:pt idx="69">
                  <c:v>111777.24292171845</c:v>
                </c:pt>
                <c:pt idx="70">
                  <c:v>111687.77634751376</c:v>
                </c:pt>
                <c:pt idx="71">
                  <c:v>111601.13918085975</c:v>
                </c:pt>
                <c:pt idx="72">
                  <c:v>111517.5204442291</c:v>
                </c:pt>
                <c:pt idx="73">
                  <c:v>111437.10427444344</c:v>
                </c:pt>
                <c:pt idx="74">
                  <c:v>111360.06896614375</c:v>
                </c:pt>
                <c:pt idx="75">
                  <c:v>111286.58598188168</c:v>
                </c:pt>
                <c:pt idx="76">
                  <c:v>111216.81892998335</c:v>
                </c:pt>
                <c:pt idx="77">
                  <c:v>111150.92251159342</c:v>
                </c:pt>
                <c:pt idx="78">
                  <c:v>111089.04143860743</c:v>
                </c:pt>
                <c:pt idx="79">
                  <c:v>111031.30932455322</c:v>
                </c:pt>
                <c:pt idx="80">
                  <c:v>110977.8475508916</c:v>
                </c:pt>
                <c:pt idx="81">
                  <c:v>110928.76411168178</c:v>
                </c:pt>
                <c:pt idx="82">
                  <c:v>110903.65966431933</c:v>
                </c:pt>
                <c:pt idx="83">
                  <c:v>110894.21659953117</c:v>
                </c:pt>
                <c:pt idx="84">
                  <c:v>110887.77444597307</c:v>
                </c:pt>
                <c:pt idx="85">
                  <c:v>110884.17111992625</c:v>
                </c:pt>
                <c:pt idx="86">
                  <c:v>110883.23298493407</c:v>
                </c:pt>
                <c:pt idx="87">
                  <c:v>110884.77554845833</c:v>
                </c:pt>
                <c:pt idx="88">
                  <c:v>110888.60421751715</c:v>
                </c:pt>
                <c:pt idx="89">
                  <c:v>110894.51511035739</c:v>
                </c:pt>
                <c:pt idx="90">
                  <c:v>110902.29592072032</c:v>
                </c:pt>
                <c:pt idx="91">
                  <c:v>110911.72683075171</c:v>
                </c:pt>
                <c:pt idx="92">
                  <c:v>110922.58146809608</c:v>
                </c:pt>
                <c:pt idx="93">
                  <c:v>110934.62790220088</c:v>
                </c:pt>
                <c:pt idx="94">
                  <c:v>110947.62967435122</c:v>
                </c:pt>
                <c:pt idx="95">
                  <c:v>110961.34685546621</c:v>
                </c:pt>
                <c:pt idx="96">
                  <c:v>110975.53712522383</c:v>
                </c:pt>
                <c:pt idx="97">
                  <c:v>110989.95686564845</c:v>
                </c:pt>
                <c:pt idx="98">
                  <c:v>111004.36226190912</c:v>
                </c:pt>
                <c:pt idx="99">
                  <c:v>111018.51040274104</c:v>
                </c:pt>
                <c:pt idx="100">
                  <c:v>111032.16037263116</c:v>
                </c:pt>
                <c:pt idx="101">
                  <c:v>111045.07432770827</c:v>
                </c:pt>
                <c:pt idx="102">
                  <c:v>111057.01854715882</c:v>
                </c:pt>
                <c:pt idx="103">
                  <c:v>111068.83311253726</c:v>
                </c:pt>
                <c:pt idx="104">
                  <c:v>111081.85455098306</c:v>
                </c:pt>
                <c:pt idx="105">
                  <c:v>111092.62368846782</c:v>
                </c:pt>
                <c:pt idx="106">
                  <c:v>111100.96552934052</c:v>
                </c:pt>
                <c:pt idx="107">
                  <c:v>111106.71618086207</c:v>
                </c:pt>
                <c:pt idx="108">
                  <c:v>111109.72320846938</c:v>
                </c:pt>
                <c:pt idx="109">
                  <c:v>111109.84590320261</c:v>
                </c:pt>
                <c:pt idx="110">
                  <c:v>111106.9554602734</c:v>
                </c:pt>
                <c:pt idx="111">
                  <c:v>111100.93506863553</c:v>
                </c:pt>
                <c:pt idx="112">
                  <c:v>111091.67991230647</c:v>
                </c:pt>
                <c:pt idx="113">
                  <c:v>111079.09708506959</c:v>
                </c:pt>
                <c:pt idx="114">
                  <c:v>111063.10542104222</c:v>
                </c:pt>
                <c:pt idx="115">
                  <c:v>111043.63524441635</c:v>
                </c:pt>
                <c:pt idx="116">
                  <c:v>111020.62804244815</c:v>
                </c:pt>
                <c:pt idx="117">
                  <c:v>110994.03606648237</c:v>
                </c:pt>
                <c:pt idx="118">
                  <c:v>110963.82186643276</c:v>
                </c:pt>
                <c:pt idx="119">
                  <c:v>110929.95776469359</c:v>
                </c:pt>
                <c:pt idx="120">
                  <c:v>110892.42527591933</c:v>
                </c:pt>
                <c:pt idx="121">
                  <c:v>110851.21447947677</c:v>
                </c:pt>
                <c:pt idx="122">
                  <c:v>110806.32335163928</c:v>
                </c:pt>
                <c:pt idx="123">
                  <c:v>110757.75706475553</c:v>
                </c:pt>
                <c:pt idx="124">
                  <c:v>110705.52726068541</c:v>
                </c:pt>
                <c:pt idx="125">
                  <c:v>110649.6513057548</c:v>
                </c:pt>
                <c:pt idx="126">
                  <c:v>110590.15153434189</c:v>
                </c:pt>
                <c:pt idx="127">
                  <c:v>110527.0544879783</c:v>
                </c:pt>
                <c:pt idx="128">
                  <c:v>110460.39015653275</c:v>
                </c:pt>
                <c:pt idx="129">
                  <c:v>110390.19122765282</c:v>
                </c:pt>
                <c:pt idx="130">
                  <c:v>110316.49235018327</c:v>
                </c:pt>
                <c:pt idx="131">
                  <c:v>110239.32941676183</c:v>
                </c:pt>
                <c:pt idx="132">
                  <c:v>110158.73887023414</c:v>
                </c:pt>
                <c:pt idx="133">
                  <c:v>110074.75703793261</c:v>
                </c:pt>
                <c:pt idx="134">
                  <c:v>109987.41949724374</c:v>
                </c:pt>
                <c:pt idx="135">
                  <c:v>109896.76047525911</c:v>
                </c:pt>
                <c:pt idx="136">
                  <c:v>109802.81228466806</c:v>
                </c:pt>
                <c:pt idx="137">
                  <c:v>109705.60479742746</c:v>
                </c:pt>
                <c:pt idx="138">
                  <c:v>109605.16495713346</c:v>
                </c:pt>
                <c:pt idx="139">
                  <c:v>109501.51633043757</c:v>
                </c:pt>
                <c:pt idx="140">
                  <c:v>109394.67869729859</c:v>
                </c:pt>
                <c:pt idx="141">
                  <c:v>109284.66767934884</c:v>
                </c:pt>
                <c:pt idx="142">
                  <c:v>109171.49440518403</c:v>
                </c:pt>
                <c:pt idx="143">
                  <c:v>109055.16521096307</c:v>
                </c:pt>
                <c:pt idx="144">
                  <c:v>108935.6813743293</c:v>
                </c:pt>
                <c:pt idx="145">
                  <c:v>108813.03887934174</c:v>
                </c:pt>
                <c:pt idx="146">
                  <c:v>108687.22820982951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CBC-435E-A43A-15A2EAA13DBE}"/>
            </c:ext>
          </c:extLst>
        </c:ser>
        <c:ser>
          <c:idx val="6"/>
          <c:order val="2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plus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116867.43842906439</c:v>
                </c:pt>
                <c:pt idx="2">
                  <c:v>116843.4235249812</c:v>
                </c:pt>
                <c:pt idx="3">
                  <c:v>116818.43843741286</c:v>
                </c:pt>
                <c:pt idx="4">
                  <c:v>116792.42757061677</c:v>
                </c:pt>
                <c:pt idx="5">
                  <c:v>116765.33468689908</c:v>
                </c:pt>
                <c:pt idx="6">
                  <c:v>116737.10303948056</c:v>
                </c:pt>
                <c:pt idx="7">
                  <c:v>116707.67551492926</c:v>
                </c:pt>
                <c:pt idx="8">
                  <c:v>116676.99478518718</c:v>
                </c:pt>
                <c:pt idx="9">
                  <c:v>116645.00346917466</c:v>
                </c:pt>
                <c:pt idx="10">
                  <c:v>116611.64430390984</c:v>
                </c:pt>
                <c:pt idx="11">
                  <c:v>116576.86032503132</c:v>
                </c:pt>
                <c:pt idx="12">
                  <c:v>116540.5950565595</c:v>
                </c:pt>
                <c:pt idx="13">
                  <c:v>116502.79270967832</c:v>
                </c:pt>
                <c:pt idx="14">
                  <c:v>116463.39839026199</c:v>
                </c:pt>
                <c:pt idx="15">
                  <c:v>116422.35831481195</c:v>
                </c:pt>
                <c:pt idx="16">
                  <c:v>116379.62003440839</c:v>
                </c:pt>
                <c:pt idx="17">
                  <c:v>116335.13266621875</c:v>
                </c:pt>
                <c:pt idx="18">
                  <c:v>116288.84713204078</c:v>
                </c:pt>
                <c:pt idx="19">
                  <c:v>116240.71640329385</c:v>
                </c:pt>
                <c:pt idx="20">
                  <c:v>116190.69575180615</c:v>
                </c:pt>
                <c:pt idx="21">
                  <c:v>116138.74300568042</c:v>
                </c:pt>
                <c:pt idx="22">
                  <c:v>116084.81880945509</c:v>
                </c:pt>
                <c:pt idx="23">
                  <c:v>116028.88688771383</c:v>
                </c:pt>
                <c:pt idx="24">
                  <c:v>115970.9143112321</c:v>
                </c:pt>
                <c:pt idx="25">
                  <c:v>115910.87176468839</c:v>
                </c:pt>
                <c:pt idx="26">
                  <c:v>115848.73381490759</c:v>
                </c:pt>
                <c:pt idx="27">
                  <c:v>115784.47917854757</c:v>
                </c:pt>
                <c:pt idx="28">
                  <c:v>115718.09098808462</c:v>
                </c:pt>
                <c:pt idx="29">
                  <c:v>115649.55705490487</c:v>
                </c:pt>
                <c:pt idx="30">
                  <c:v>115578.87012826106</c:v>
                </c:pt>
                <c:pt idx="31">
                  <c:v>115506.02814881239</c:v>
                </c:pt>
                <c:pt idx="32">
                  <c:v>115431.03449542831</c:v>
                </c:pt>
                <c:pt idx="33">
                  <c:v>115353.89822390521</c:v>
                </c:pt>
                <c:pt idx="34">
                  <c:v>115274.63429621884</c:v>
                </c:pt>
                <c:pt idx="35">
                  <c:v>115193.26379891484</c:v>
                </c:pt>
                <c:pt idx="36">
                  <c:v>115109.81414922567</c:v>
                </c:pt>
                <c:pt idx="37">
                  <c:v>115024.31928749458</c:v>
                </c:pt>
                <c:pt idx="38">
                  <c:v>114936.8198544857</c:v>
                </c:pt>
                <c:pt idx="39">
                  <c:v>114847.36335216486</c:v>
                </c:pt>
                <c:pt idx="40">
                  <c:v>114756.00428654697</c:v>
                </c:pt>
                <c:pt idx="41">
                  <c:v>114662.80429122419</c:v>
                </c:pt>
                <c:pt idx="42">
                  <c:v>114567.83223021426</c:v>
                </c:pt>
                <c:pt idx="43">
                  <c:v>114471.16427879782</c:v>
                </c:pt>
                <c:pt idx="44">
                  <c:v>114372.88398105056</c:v>
                </c:pt>
                <c:pt idx="45">
                  <c:v>114273.08228281775</c:v>
                </c:pt>
                <c:pt idx="46">
                  <c:v>114171.85753892615</c:v>
                </c:pt>
                <c:pt idx="47">
                  <c:v>114069.31549347821</c:v>
                </c:pt>
                <c:pt idx="48">
                  <c:v>113965.56923213044</c:v>
                </c:pt>
                <c:pt idx="49">
                  <c:v>113860.73910531578</c:v>
                </c:pt>
                <c:pt idx="50">
                  <c:v>113754.95262143172</c:v>
                </c:pt>
                <c:pt idx="51">
                  <c:v>113648.34430907972</c:v>
                </c:pt>
                <c:pt idx="52">
                  <c:v>113541.05554750694</c:v>
                </c:pt>
                <c:pt idx="53">
                  <c:v>113433.23436446735</c:v>
                </c:pt>
                <c:pt idx="54">
                  <c:v>113325.03520078631</c:v>
                </c:pt>
                <c:pt idx="55">
                  <c:v>113216.61864097863</c:v>
                </c:pt>
                <c:pt idx="56">
                  <c:v>113108.15110933589</c:v>
                </c:pt>
                <c:pt idx="57">
                  <c:v>112999.80453096253</c:v>
                </c:pt>
                <c:pt idx="58">
                  <c:v>112891.75595730374</c:v>
                </c:pt>
                <c:pt idx="59">
                  <c:v>112784.18715576804</c:v>
                </c:pt>
                <c:pt idx="60">
                  <c:v>112677.28416310671</c:v>
                </c:pt>
                <c:pt idx="61">
                  <c:v>112571.23680226893</c:v>
                </c:pt>
                <c:pt idx="62">
                  <c:v>112466.23816250698</c:v>
                </c:pt>
                <c:pt idx="63">
                  <c:v>112362.48404255991</c:v>
                </c:pt>
                <c:pt idx="64">
                  <c:v>112260.17235679693</c:v>
                </c:pt>
                <c:pt idx="65">
                  <c:v>112159.50250425722</c:v>
                </c:pt>
                <c:pt idx="66">
                  <c:v>112060.67470057687</c:v>
                </c:pt>
                <c:pt idx="67">
                  <c:v>111963.88927285392</c:v>
                </c:pt>
                <c:pt idx="68">
                  <c:v>111869.34591756476</c:v>
                </c:pt>
                <c:pt idx="69">
                  <c:v>111777.24292171845</c:v>
                </c:pt>
                <c:pt idx="70">
                  <c:v>111687.77634751376</c:v>
                </c:pt>
                <c:pt idx="71">
                  <c:v>111601.13918085975</c:v>
                </c:pt>
                <c:pt idx="72">
                  <c:v>111517.5204442291</c:v>
                </c:pt>
                <c:pt idx="73">
                  <c:v>111437.10427444344</c:v>
                </c:pt>
                <c:pt idx="74">
                  <c:v>111360.06896614375</c:v>
                </c:pt>
                <c:pt idx="75">
                  <c:v>111286.58598188168</c:v>
                </c:pt>
                <c:pt idx="76">
                  <c:v>111216.81892998335</c:v>
                </c:pt>
                <c:pt idx="77">
                  <c:v>111150.92251159342</c:v>
                </c:pt>
                <c:pt idx="78">
                  <c:v>111089.04143860743</c:v>
                </c:pt>
                <c:pt idx="79">
                  <c:v>111031.30932455322</c:v>
                </c:pt>
                <c:pt idx="80">
                  <c:v>110977.8475508916</c:v>
                </c:pt>
                <c:pt idx="81">
                  <c:v>110928.76411168178</c:v>
                </c:pt>
                <c:pt idx="82">
                  <c:v>110903.65966431933</c:v>
                </c:pt>
                <c:pt idx="83">
                  <c:v>110894.21659953117</c:v>
                </c:pt>
                <c:pt idx="84">
                  <c:v>110887.77444597307</c:v>
                </c:pt>
                <c:pt idx="85">
                  <c:v>110884.17111992625</c:v>
                </c:pt>
                <c:pt idx="86">
                  <c:v>110883.23298493407</c:v>
                </c:pt>
                <c:pt idx="87">
                  <c:v>110884.77554845833</c:v>
                </c:pt>
                <c:pt idx="88">
                  <c:v>110888.60421751715</c:v>
                </c:pt>
                <c:pt idx="89">
                  <c:v>110894.51511035739</c:v>
                </c:pt>
                <c:pt idx="90">
                  <c:v>110902.29592072032</c:v>
                </c:pt>
                <c:pt idx="91">
                  <c:v>110911.72683075171</c:v>
                </c:pt>
                <c:pt idx="92">
                  <c:v>110922.58146809608</c:v>
                </c:pt>
                <c:pt idx="93">
                  <c:v>110934.62790220088</c:v>
                </c:pt>
                <c:pt idx="94">
                  <c:v>110947.62967435122</c:v>
                </c:pt>
                <c:pt idx="95">
                  <c:v>110961.34685546621</c:v>
                </c:pt>
                <c:pt idx="96">
                  <c:v>110975.53712522383</c:v>
                </c:pt>
                <c:pt idx="97">
                  <c:v>110989.95686564845</c:v>
                </c:pt>
                <c:pt idx="98">
                  <c:v>111004.36226190912</c:v>
                </c:pt>
                <c:pt idx="99">
                  <c:v>111018.51040274104</c:v>
                </c:pt>
                <c:pt idx="100">
                  <c:v>111032.16037263116</c:v>
                </c:pt>
                <c:pt idx="101">
                  <c:v>111045.07432770827</c:v>
                </c:pt>
                <c:pt idx="102">
                  <c:v>111057.01854715882</c:v>
                </c:pt>
                <c:pt idx="103">
                  <c:v>111068.83311253726</c:v>
                </c:pt>
                <c:pt idx="104">
                  <c:v>111081.85455098306</c:v>
                </c:pt>
                <c:pt idx="105">
                  <c:v>111092.62368846782</c:v>
                </c:pt>
                <c:pt idx="106">
                  <c:v>111100.96552934052</c:v>
                </c:pt>
                <c:pt idx="107">
                  <c:v>111106.71618086207</c:v>
                </c:pt>
                <c:pt idx="108">
                  <c:v>111109.72320846938</c:v>
                </c:pt>
                <c:pt idx="109">
                  <c:v>111109.84590320261</c:v>
                </c:pt>
                <c:pt idx="110">
                  <c:v>111106.9554602734</c:v>
                </c:pt>
                <c:pt idx="111">
                  <c:v>111100.93506863553</c:v>
                </c:pt>
                <c:pt idx="112">
                  <c:v>111091.67991230647</c:v>
                </c:pt>
                <c:pt idx="113">
                  <c:v>111079.09708506959</c:v>
                </c:pt>
                <c:pt idx="114">
                  <c:v>111063.10542104222</c:v>
                </c:pt>
                <c:pt idx="115">
                  <c:v>111043.63524441635</c:v>
                </c:pt>
                <c:pt idx="116">
                  <c:v>111020.62804244815</c:v>
                </c:pt>
                <c:pt idx="117">
                  <c:v>110994.03606648237</c:v>
                </c:pt>
                <c:pt idx="118">
                  <c:v>110963.82186643276</c:v>
                </c:pt>
                <c:pt idx="119">
                  <c:v>110929.95776469359</c:v>
                </c:pt>
                <c:pt idx="120">
                  <c:v>110892.42527591933</c:v>
                </c:pt>
                <c:pt idx="121">
                  <c:v>110851.21447947677</c:v>
                </c:pt>
                <c:pt idx="122">
                  <c:v>110806.32335163928</c:v>
                </c:pt>
                <c:pt idx="123">
                  <c:v>110757.75706475553</c:v>
                </c:pt>
                <c:pt idx="124">
                  <c:v>110705.52726068541</c:v>
                </c:pt>
                <c:pt idx="125">
                  <c:v>110649.6513057548</c:v>
                </c:pt>
                <c:pt idx="126">
                  <c:v>110590.15153434189</c:v>
                </c:pt>
                <c:pt idx="127">
                  <c:v>110527.0544879783</c:v>
                </c:pt>
                <c:pt idx="128">
                  <c:v>110460.39015653275</c:v>
                </c:pt>
                <c:pt idx="129">
                  <c:v>110390.19122765282</c:v>
                </c:pt>
                <c:pt idx="130">
                  <c:v>110316.49235018327</c:v>
                </c:pt>
                <c:pt idx="131">
                  <c:v>110239.32941676183</c:v>
                </c:pt>
                <c:pt idx="132">
                  <c:v>110158.73887023414</c:v>
                </c:pt>
                <c:pt idx="133">
                  <c:v>110074.75703793261</c:v>
                </c:pt>
                <c:pt idx="134">
                  <c:v>109987.41949724374</c:v>
                </c:pt>
                <c:pt idx="135">
                  <c:v>109896.76047525911</c:v>
                </c:pt>
                <c:pt idx="136">
                  <c:v>109802.81228466806</c:v>
                </c:pt>
                <c:pt idx="137">
                  <c:v>109705.60479742746</c:v>
                </c:pt>
                <c:pt idx="138">
                  <c:v>109605.16495713346</c:v>
                </c:pt>
                <c:pt idx="139">
                  <c:v>109501.51633043757</c:v>
                </c:pt>
                <c:pt idx="140">
                  <c:v>109394.67869729859</c:v>
                </c:pt>
                <c:pt idx="141">
                  <c:v>109284.66767934884</c:v>
                </c:pt>
                <c:pt idx="142">
                  <c:v>109171.49440518403</c:v>
                </c:pt>
                <c:pt idx="143">
                  <c:v>109055.16521096307</c:v>
                </c:pt>
                <c:pt idx="144">
                  <c:v>108935.6813743293</c:v>
                </c:pt>
                <c:pt idx="145">
                  <c:v>108813.03887934174</c:v>
                </c:pt>
                <c:pt idx="146">
                  <c:v>108687.22820982951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CBC-435E-A43A-15A2EAA13DBE}"/>
            </c:ext>
          </c:extLst>
        </c:ser>
        <c:ser>
          <c:idx val="7"/>
          <c:order val="3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dot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116867.43842906439</c:v>
                </c:pt>
                <c:pt idx="2">
                  <c:v>116843.4235249812</c:v>
                </c:pt>
                <c:pt idx="3">
                  <c:v>116818.43843741286</c:v>
                </c:pt>
                <c:pt idx="4">
                  <c:v>116792.42757061677</c:v>
                </c:pt>
                <c:pt idx="5">
                  <c:v>116765.33468689908</c:v>
                </c:pt>
                <c:pt idx="6">
                  <c:v>116737.10303948056</c:v>
                </c:pt>
                <c:pt idx="7">
                  <c:v>116707.67551492926</c:v>
                </c:pt>
                <c:pt idx="8">
                  <c:v>116676.99478518718</c:v>
                </c:pt>
                <c:pt idx="9">
                  <c:v>116645.00346917466</c:v>
                </c:pt>
                <c:pt idx="10">
                  <c:v>116611.64430390984</c:v>
                </c:pt>
                <c:pt idx="11">
                  <c:v>116576.86032503132</c:v>
                </c:pt>
                <c:pt idx="12">
                  <c:v>116540.5950565595</c:v>
                </c:pt>
                <c:pt idx="13">
                  <c:v>116502.79270967832</c:v>
                </c:pt>
                <c:pt idx="14">
                  <c:v>116463.39839026199</c:v>
                </c:pt>
                <c:pt idx="15">
                  <c:v>116422.35831481195</c:v>
                </c:pt>
                <c:pt idx="16">
                  <c:v>116379.62003440839</c:v>
                </c:pt>
                <c:pt idx="17">
                  <c:v>116335.13266621875</c:v>
                </c:pt>
                <c:pt idx="18">
                  <c:v>116288.84713204078</c:v>
                </c:pt>
                <c:pt idx="19">
                  <c:v>116240.71640329385</c:v>
                </c:pt>
                <c:pt idx="20">
                  <c:v>116190.69575180615</c:v>
                </c:pt>
                <c:pt idx="21">
                  <c:v>116138.74300568042</c:v>
                </c:pt>
                <c:pt idx="22">
                  <c:v>116084.81880945509</c:v>
                </c:pt>
                <c:pt idx="23">
                  <c:v>116028.88688771383</c:v>
                </c:pt>
                <c:pt idx="24">
                  <c:v>115970.9143112321</c:v>
                </c:pt>
                <c:pt idx="25">
                  <c:v>115910.87176468839</c:v>
                </c:pt>
                <c:pt idx="26">
                  <c:v>115848.73381490759</c:v>
                </c:pt>
                <c:pt idx="27">
                  <c:v>115784.47917854757</c:v>
                </c:pt>
                <c:pt idx="28">
                  <c:v>115718.09098808462</c:v>
                </c:pt>
                <c:pt idx="29">
                  <c:v>115649.55705490487</c:v>
                </c:pt>
                <c:pt idx="30">
                  <c:v>115578.87012826106</c:v>
                </c:pt>
                <c:pt idx="31">
                  <c:v>115506.02814881239</c:v>
                </c:pt>
                <c:pt idx="32">
                  <c:v>115431.03449542831</c:v>
                </c:pt>
                <c:pt idx="33">
                  <c:v>115353.89822390521</c:v>
                </c:pt>
                <c:pt idx="34">
                  <c:v>115274.63429621884</c:v>
                </c:pt>
                <c:pt idx="35">
                  <c:v>115193.26379891484</c:v>
                </c:pt>
                <c:pt idx="36">
                  <c:v>115109.81414922567</c:v>
                </c:pt>
                <c:pt idx="37">
                  <c:v>115024.31928749458</c:v>
                </c:pt>
                <c:pt idx="38">
                  <c:v>114936.8198544857</c:v>
                </c:pt>
                <c:pt idx="39">
                  <c:v>114847.36335216486</c:v>
                </c:pt>
                <c:pt idx="40">
                  <c:v>114756.00428654697</c:v>
                </c:pt>
                <c:pt idx="41">
                  <c:v>114662.80429122419</c:v>
                </c:pt>
                <c:pt idx="42">
                  <c:v>114567.83223021426</c:v>
                </c:pt>
                <c:pt idx="43">
                  <c:v>114471.16427879782</c:v>
                </c:pt>
                <c:pt idx="44">
                  <c:v>114372.88398105056</c:v>
                </c:pt>
                <c:pt idx="45">
                  <c:v>114273.08228281775</c:v>
                </c:pt>
                <c:pt idx="46">
                  <c:v>114171.85753892615</c:v>
                </c:pt>
                <c:pt idx="47">
                  <c:v>114069.31549347821</c:v>
                </c:pt>
                <c:pt idx="48">
                  <c:v>113965.56923213044</c:v>
                </c:pt>
                <c:pt idx="49">
                  <c:v>113860.73910531578</c:v>
                </c:pt>
                <c:pt idx="50">
                  <c:v>113754.95262143172</c:v>
                </c:pt>
                <c:pt idx="51">
                  <c:v>113648.34430907972</c:v>
                </c:pt>
                <c:pt idx="52">
                  <c:v>113541.05554750694</c:v>
                </c:pt>
                <c:pt idx="53">
                  <c:v>113433.23436446735</c:v>
                </c:pt>
                <c:pt idx="54">
                  <c:v>113325.03520078631</c:v>
                </c:pt>
                <c:pt idx="55">
                  <c:v>113216.61864097863</c:v>
                </c:pt>
                <c:pt idx="56">
                  <c:v>113108.15110933589</c:v>
                </c:pt>
                <c:pt idx="57">
                  <c:v>112999.80453096253</c:v>
                </c:pt>
                <c:pt idx="58">
                  <c:v>112891.75595730374</c:v>
                </c:pt>
                <c:pt idx="59">
                  <c:v>112784.18715576804</c:v>
                </c:pt>
                <c:pt idx="60">
                  <c:v>112677.28416310671</c:v>
                </c:pt>
                <c:pt idx="61">
                  <c:v>112571.23680226893</c:v>
                </c:pt>
                <c:pt idx="62">
                  <c:v>112466.23816250698</c:v>
                </c:pt>
                <c:pt idx="63">
                  <c:v>112362.48404255991</c:v>
                </c:pt>
                <c:pt idx="64">
                  <c:v>112260.17235679693</c:v>
                </c:pt>
                <c:pt idx="65">
                  <c:v>112159.50250425722</c:v>
                </c:pt>
                <c:pt idx="66">
                  <c:v>112060.67470057687</c:v>
                </c:pt>
                <c:pt idx="67">
                  <c:v>111963.88927285392</c:v>
                </c:pt>
                <c:pt idx="68">
                  <c:v>111869.34591756476</c:v>
                </c:pt>
                <c:pt idx="69">
                  <c:v>111777.24292171845</c:v>
                </c:pt>
                <c:pt idx="70">
                  <c:v>111687.77634751376</c:v>
                </c:pt>
                <c:pt idx="71">
                  <c:v>111601.13918085975</c:v>
                </c:pt>
                <c:pt idx="72">
                  <c:v>111517.5204442291</c:v>
                </c:pt>
                <c:pt idx="73">
                  <c:v>111437.10427444344</c:v>
                </c:pt>
                <c:pt idx="74">
                  <c:v>111360.06896614375</c:v>
                </c:pt>
                <c:pt idx="75">
                  <c:v>111286.58598188168</c:v>
                </c:pt>
                <c:pt idx="76">
                  <c:v>111216.81892998335</c:v>
                </c:pt>
                <c:pt idx="77">
                  <c:v>111150.92251159342</c:v>
                </c:pt>
                <c:pt idx="78">
                  <c:v>111089.04143860743</c:v>
                </c:pt>
                <c:pt idx="79">
                  <c:v>111031.30932455322</c:v>
                </c:pt>
                <c:pt idx="80">
                  <c:v>110977.8475508916</c:v>
                </c:pt>
                <c:pt idx="81">
                  <c:v>110928.76411168178</c:v>
                </c:pt>
                <c:pt idx="82">
                  <c:v>110903.65966431933</c:v>
                </c:pt>
                <c:pt idx="83">
                  <c:v>110894.21659953117</c:v>
                </c:pt>
                <c:pt idx="84">
                  <c:v>110887.77444597307</c:v>
                </c:pt>
                <c:pt idx="85">
                  <c:v>110884.17111992625</c:v>
                </c:pt>
                <c:pt idx="86">
                  <c:v>110883.23298493407</c:v>
                </c:pt>
                <c:pt idx="87">
                  <c:v>110884.77554845833</c:v>
                </c:pt>
                <c:pt idx="88">
                  <c:v>110888.60421751715</c:v>
                </c:pt>
                <c:pt idx="89">
                  <c:v>110894.51511035739</c:v>
                </c:pt>
                <c:pt idx="90">
                  <c:v>110902.29592072032</c:v>
                </c:pt>
                <c:pt idx="91">
                  <c:v>110911.72683075171</c:v>
                </c:pt>
                <c:pt idx="92">
                  <c:v>110922.58146809608</c:v>
                </c:pt>
                <c:pt idx="93">
                  <c:v>110934.62790220088</c:v>
                </c:pt>
                <c:pt idx="94">
                  <c:v>110947.62967435122</c:v>
                </c:pt>
                <c:pt idx="95">
                  <c:v>110961.34685546621</c:v>
                </c:pt>
                <c:pt idx="96">
                  <c:v>110975.53712522383</c:v>
                </c:pt>
                <c:pt idx="97">
                  <c:v>110989.95686564845</c:v>
                </c:pt>
                <c:pt idx="98">
                  <c:v>111004.36226190912</c:v>
                </c:pt>
                <c:pt idx="99">
                  <c:v>111018.51040274104</c:v>
                </c:pt>
                <c:pt idx="100">
                  <c:v>111032.16037263116</c:v>
                </c:pt>
                <c:pt idx="101">
                  <c:v>111045.07432770827</c:v>
                </c:pt>
                <c:pt idx="102">
                  <c:v>111057.01854715882</c:v>
                </c:pt>
                <c:pt idx="103">
                  <c:v>111068.83311253726</c:v>
                </c:pt>
                <c:pt idx="104">
                  <c:v>111081.85455098306</c:v>
                </c:pt>
                <c:pt idx="105">
                  <c:v>111092.62368846782</c:v>
                </c:pt>
                <c:pt idx="106">
                  <c:v>111100.96552934052</c:v>
                </c:pt>
                <c:pt idx="107">
                  <c:v>111106.71618086207</c:v>
                </c:pt>
                <c:pt idx="108">
                  <c:v>111109.72320846938</c:v>
                </c:pt>
                <c:pt idx="109">
                  <c:v>111109.84590320261</c:v>
                </c:pt>
                <c:pt idx="110">
                  <c:v>111106.9554602734</c:v>
                </c:pt>
                <c:pt idx="111">
                  <c:v>111100.93506863553</c:v>
                </c:pt>
                <c:pt idx="112">
                  <c:v>111091.67991230647</c:v>
                </c:pt>
                <c:pt idx="113">
                  <c:v>111079.09708506959</c:v>
                </c:pt>
                <c:pt idx="114">
                  <c:v>111063.10542104222</c:v>
                </c:pt>
                <c:pt idx="115">
                  <c:v>111043.63524441635</c:v>
                </c:pt>
                <c:pt idx="116">
                  <c:v>111020.62804244815</c:v>
                </c:pt>
                <c:pt idx="117">
                  <c:v>110994.03606648237</c:v>
                </c:pt>
                <c:pt idx="118">
                  <c:v>110963.82186643276</c:v>
                </c:pt>
                <c:pt idx="119">
                  <c:v>110929.95776469359</c:v>
                </c:pt>
                <c:pt idx="120">
                  <c:v>110892.42527591933</c:v>
                </c:pt>
                <c:pt idx="121">
                  <c:v>110851.21447947677</c:v>
                </c:pt>
                <c:pt idx="122">
                  <c:v>110806.32335163928</c:v>
                </c:pt>
                <c:pt idx="123">
                  <c:v>110757.75706475553</c:v>
                </c:pt>
                <c:pt idx="124">
                  <c:v>110705.52726068541</c:v>
                </c:pt>
                <c:pt idx="125">
                  <c:v>110649.6513057548</c:v>
                </c:pt>
                <c:pt idx="126">
                  <c:v>110590.15153434189</c:v>
                </c:pt>
                <c:pt idx="127">
                  <c:v>110527.0544879783</c:v>
                </c:pt>
                <c:pt idx="128">
                  <c:v>110460.39015653275</c:v>
                </c:pt>
                <c:pt idx="129">
                  <c:v>110390.19122765282</c:v>
                </c:pt>
                <c:pt idx="130">
                  <c:v>110316.49235018327</c:v>
                </c:pt>
                <c:pt idx="131">
                  <c:v>110239.32941676183</c:v>
                </c:pt>
                <c:pt idx="132">
                  <c:v>110158.73887023414</c:v>
                </c:pt>
                <c:pt idx="133">
                  <c:v>110074.75703793261</c:v>
                </c:pt>
                <c:pt idx="134">
                  <c:v>109987.41949724374</c:v>
                </c:pt>
                <c:pt idx="135">
                  <c:v>109896.76047525911</c:v>
                </c:pt>
                <c:pt idx="136">
                  <c:v>109802.81228466806</c:v>
                </c:pt>
                <c:pt idx="137">
                  <c:v>109705.60479742746</c:v>
                </c:pt>
                <c:pt idx="138">
                  <c:v>109605.16495713346</c:v>
                </c:pt>
                <c:pt idx="139">
                  <c:v>109501.51633043757</c:v>
                </c:pt>
                <c:pt idx="140">
                  <c:v>109394.67869729859</c:v>
                </c:pt>
                <c:pt idx="141">
                  <c:v>109284.66767934884</c:v>
                </c:pt>
                <c:pt idx="142">
                  <c:v>109171.49440518403</c:v>
                </c:pt>
                <c:pt idx="143">
                  <c:v>109055.16521096307</c:v>
                </c:pt>
                <c:pt idx="144">
                  <c:v>108935.6813743293</c:v>
                </c:pt>
                <c:pt idx="145">
                  <c:v>108813.03887934174</c:v>
                </c:pt>
                <c:pt idx="146">
                  <c:v>108687.22820982951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CBC-435E-A43A-15A2EAA13DBE}"/>
            </c:ext>
          </c:extLst>
        </c:ser>
        <c:ser>
          <c:idx val="2"/>
          <c:order val="4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116867.43842906439</c:v>
                </c:pt>
                <c:pt idx="2">
                  <c:v>116843.4235249812</c:v>
                </c:pt>
                <c:pt idx="3">
                  <c:v>116818.43843741286</c:v>
                </c:pt>
                <c:pt idx="4">
                  <c:v>116792.42757061677</c:v>
                </c:pt>
                <c:pt idx="5">
                  <c:v>116765.33468689908</c:v>
                </c:pt>
                <c:pt idx="6">
                  <c:v>116737.10303948056</c:v>
                </c:pt>
                <c:pt idx="7">
                  <c:v>116707.67551492926</c:v>
                </c:pt>
                <c:pt idx="8">
                  <c:v>116676.99478518718</c:v>
                </c:pt>
                <c:pt idx="9">
                  <c:v>116645.00346917466</c:v>
                </c:pt>
                <c:pt idx="10">
                  <c:v>116611.64430390984</c:v>
                </c:pt>
                <c:pt idx="11">
                  <c:v>116576.86032503132</c:v>
                </c:pt>
                <c:pt idx="12">
                  <c:v>116540.5950565595</c:v>
                </c:pt>
                <c:pt idx="13">
                  <c:v>116502.79270967832</c:v>
                </c:pt>
                <c:pt idx="14">
                  <c:v>116463.39839026199</c:v>
                </c:pt>
                <c:pt idx="15">
                  <c:v>116422.35831481195</c:v>
                </c:pt>
                <c:pt idx="16">
                  <c:v>116379.62003440839</c:v>
                </c:pt>
                <c:pt idx="17">
                  <c:v>116335.13266621875</c:v>
                </c:pt>
                <c:pt idx="18">
                  <c:v>116288.84713204078</c:v>
                </c:pt>
                <c:pt idx="19">
                  <c:v>116240.71640329385</c:v>
                </c:pt>
                <c:pt idx="20">
                  <c:v>116190.69575180615</c:v>
                </c:pt>
                <c:pt idx="21">
                  <c:v>116138.74300568042</c:v>
                </c:pt>
                <c:pt idx="22">
                  <c:v>116084.81880945509</c:v>
                </c:pt>
                <c:pt idx="23">
                  <c:v>116028.88688771383</c:v>
                </c:pt>
                <c:pt idx="24">
                  <c:v>115970.9143112321</c:v>
                </c:pt>
                <c:pt idx="25">
                  <c:v>115910.87176468839</c:v>
                </c:pt>
                <c:pt idx="26">
                  <c:v>115848.73381490759</c:v>
                </c:pt>
                <c:pt idx="27">
                  <c:v>115784.47917854757</c:v>
                </c:pt>
                <c:pt idx="28">
                  <c:v>115718.09098808462</c:v>
                </c:pt>
                <c:pt idx="29">
                  <c:v>115649.55705490487</c:v>
                </c:pt>
                <c:pt idx="30">
                  <c:v>115578.87012826106</c:v>
                </c:pt>
                <c:pt idx="31">
                  <c:v>115506.02814881239</c:v>
                </c:pt>
                <c:pt idx="32">
                  <c:v>115431.03449542831</c:v>
                </c:pt>
                <c:pt idx="33">
                  <c:v>115353.89822390521</c:v>
                </c:pt>
                <c:pt idx="34">
                  <c:v>115274.63429621884</c:v>
                </c:pt>
                <c:pt idx="35">
                  <c:v>115193.26379891484</c:v>
                </c:pt>
                <c:pt idx="36">
                  <c:v>115109.81414922567</c:v>
                </c:pt>
                <c:pt idx="37">
                  <c:v>115024.31928749458</c:v>
                </c:pt>
                <c:pt idx="38">
                  <c:v>114936.8198544857</c:v>
                </c:pt>
                <c:pt idx="39">
                  <c:v>114847.36335216486</c:v>
                </c:pt>
                <c:pt idx="40">
                  <c:v>114756.00428654697</c:v>
                </c:pt>
                <c:pt idx="41">
                  <c:v>114662.80429122419</c:v>
                </c:pt>
                <c:pt idx="42">
                  <c:v>114567.83223021426</c:v>
                </c:pt>
                <c:pt idx="43">
                  <c:v>114471.16427879782</c:v>
                </c:pt>
                <c:pt idx="44">
                  <c:v>114372.88398105056</c:v>
                </c:pt>
                <c:pt idx="45">
                  <c:v>114273.08228281775</c:v>
                </c:pt>
                <c:pt idx="46">
                  <c:v>114171.85753892615</c:v>
                </c:pt>
                <c:pt idx="47">
                  <c:v>114069.31549347821</c:v>
                </c:pt>
                <c:pt idx="48">
                  <c:v>113965.56923213044</c:v>
                </c:pt>
                <c:pt idx="49">
                  <c:v>113860.73910531578</c:v>
                </c:pt>
                <c:pt idx="50">
                  <c:v>113754.95262143172</c:v>
                </c:pt>
                <c:pt idx="51">
                  <c:v>113648.34430907972</c:v>
                </c:pt>
                <c:pt idx="52">
                  <c:v>113541.05554750694</c:v>
                </c:pt>
                <c:pt idx="53">
                  <c:v>113433.23436446735</c:v>
                </c:pt>
                <c:pt idx="54">
                  <c:v>113325.03520078631</c:v>
                </c:pt>
                <c:pt idx="55">
                  <c:v>113216.61864097863</c:v>
                </c:pt>
                <c:pt idx="56">
                  <c:v>113108.15110933589</c:v>
                </c:pt>
                <c:pt idx="57">
                  <c:v>112999.80453096253</c:v>
                </c:pt>
                <c:pt idx="58">
                  <c:v>112891.75595730374</c:v>
                </c:pt>
                <c:pt idx="59">
                  <c:v>112784.18715576804</c:v>
                </c:pt>
                <c:pt idx="60">
                  <c:v>112677.28416310671</c:v>
                </c:pt>
                <c:pt idx="61">
                  <c:v>112571.23680226893</c:v>
                </c:pt>
                <c:pt idx="62">
                  <c:v>112466.23816250698</c:v>
                </c:pt>
                <c:pt idx="63">
                  <c:v>112362.48404255991</c:v>
                </c:pt>
                <c:pt idx="64">
                  <c:v>112260.17235679693</c:v>
                </c:pt>
                <c:pt idx="65">
                  <c:v>112159.50250425722</c:v>
                </c:pt>
                <c:pt idx="66">
                  <c:v>112060.67470057687</c:v>
                </c:pt>
                <c:pt idx="67">
                  <c:v>111963.88927285392</c:v>
                </c:pt>
                <c:pt idx="68">
                  <c:v>111869.34591756476</c:v>
                </c:pt>
                <c:pt idx="69">
                  <c:v>111777.24292171845</c:v>
                </c:pt>
                <c:pt idx="70">
                  <c:v>111687.77634751376</c:v>
                </c:pt>
                <c:pt idx="71">
                  <c:v>111601.13918085975</c:v>
                </c:pt>
                <c:pt idx="72">
                  <c:v>111517.5204442291</c:v>
                </c:pt>
                <c:pt idx="73">
                  <c:v>111437.10427444344</c:v>
                </c:pt>
                <c:pt idx="74">
                  <c:v>111360.06896614375</c:v>
                </c:pt>
                <c:pt idx="75">
                  <c:v>111286.58598188168</c:v>
                </c:pt>
                <c:pt idx="76">
                  <c:v>111216.81892998335</c:v>
                </c:pt>
                <c:pt idx="77">
                  <c:v>111150.92251159342</c:v>
                </c:pt>
                <c:pt idx="78">
                  <c:v>111089.04143860743</c:v>
                </c:pt>
                <c:pt idx="79">
                  <c:v>111031.30932455322</c:v>
                </c:pt>
                <c:pt idx="80">
                  <c:v>110977.8475508916</c:v>
                </c:pt>
                <c:pt idx="81">
                  <c:v>110928.76411168178</c:v>
                </c:pt>
                <c:pt idx="82">
                  <c:v>110903.65966431933</c:v>
                </c:pt>
                <c:pt idx="83">
                  <c:v>110894.21659953117</c:v>
                </c:pt>
                <c:pt idx="84">
                  <c:v>110887.77444597307</c:v>
                </c:pt>
                <c:pt idx="85">
                  <c:v>110884.17111992625</c:v>
                </c:pt>
                <c:pt idx="86">
                  <c:v>110883.23298493407</c:v>
                </c:pt>
                <c:pt idx="87">
                  <c:v>110884.77554845833</c:v>
                </c:pt>
                <c:pt idx="88">
                  <c:v>110888.60421751715</c:v>
                </c:pt>
                <c:pt idx="89">
                  <c:v>110894.51511035739</c:v>
                </c:pt>
                <c:pt idx="90">
                  <c:v>110902.29592072032</c:v>
                </c:pt>
                <c:pt idx="91">
                  <c:v>110911.72683075171</c:v>
                </c:pt>
                <c:pt idx="92">
                  <c:v>110922.58146809608</c:v>
                </c:pt>
                <c:pt idx="93">
                  <c:v>110934.62790220088</c:v>
                </c:pt>
                <c:pt idx="94">
                  <c:v>110947.62967435122</c:v>
                </c:pt>
                <c:pt idx="95">
                  <c:v>110961.34685546621</c:v>
                </c:pt>
                <c:pt idx="96">
                  <c:v>110975.53712522383</c:v>
                </c:pt>
                <c:pt idx="97">
                  <c:v>110989.95686564845</c:v>
                </c:pt>
                <c:pt idx="98">
                  <c:v>111004.36226190912</c:v>
                </c:pt>
                <c:pt idx="99">
                  <c:v>111018.51040274104</c:v>
                </c:pt>
                <c:pt idx="100">
                  <c:v>111032.16037263116</c:v>
                </c:pt>
                <c:pt idx="101">
                  <c:v>111045.07432770827</c:v>
                </c:pt>
                <c:pt idx="102">
                  <c:v>111057.01854715882</c:v>
                </c:pt>
                <c:pt idx="103">
                  <c:v>111068.83311253726</c:v>
                </c:pt>
                <c:pt idx="104">
                  <c:v>111081.85455098306</c:v>
                </c:pt>
                <c:pt idx="105">
                  <c:v>111092.62368846782</c:v>
                </c:pt>
                <c:pt idx="106">
                  <c:v>111100.96552934052</c:v>
                </c:pt>
                <c:pt idx="107">
                  <c:v>111106.71618086207</c:v>
                </c:pt>
                <c:pt idx="108">
                  <c:v>111109.72320846938</c:v>
                </c:pt>
                <c:pt idx="109">
                  <c:v>111109.84590320261</c:v>
                </c:pt>
                <c:pt idx="110">
                  <c:v>111106.9554602734</c:v>
                </c:pt>
                <c:pt idx="111">
                  <c:v>111100.93506863553</c:v>
                </c:pt>
                <c:pt idx="112">
                  <c:v>111091.67991230647</c:v>
                </c:pt>
                <c:pt idx="113">
                  <c:v>111079.09708506959</c:v>
                </c:pt>
                <c:pt idx="114">
                  <c:v>111063.10542104222</c:v>
                </c:pt>
                <c:pt idx="115">
                  <c:v>111043.63524441635</c:v>
                </c:pt>
                <c:pt idx="116">
                  <c:v>111020.62804244815</c:v>
                </c:pt>
                <c:pt idx="117">
                  <c:v>110994.03606648237</c:v>
                </c:pt>
                <c:pt idx="118">
                  <c:v>110963.82186643276</c:v>
                </c:pt>
                <c:pt idx="119">
                  <c:v>110929.95776469359</c:v>
                </c:pt>
                <c:pt idx="120">
                  <c:v>110892.42527591933</c:v>
                </c:pt>
                <c:pt idx="121">
                  <c:v>110851.21447947677</c:v>
                </c:pt>
                <c:pt idx="122">
                  <c:v>110806.32335163928</c:v>
                </c:pt>
                <c:pt idx="123">
                  <c:v>110757.75706475553</c:v>
                </c:pt>
                <c:pt idx="124">
                  <c:v>110705.52726068541</c:v>
                </c:pt>
                <c:pt idx="125">
                  <c:v>110649.6513057548</c:v>
                </c:pt>
                <c:pt idx="126">
                  <c:v>110590.15153434189</c:v>
                </c:pt>
                <c:pt idx="127">
                  <c:v>110527.0544879783</c:v>
                </c:pt>
                <c:pt idx="128">
                  <c:v>110460.39015653275</c:v>
                </c:pt>
                <c:pt idx="129">
                  <c:v>110390.19122765282</c:v>
                </c:pt>
                <c:pt idx="130">
                  <c:v>110316.49235018327</c:v>
                </c:pt>
                <c:pt idx="131">
                  <c:v>110239.32941676183</c:v>
                </c:pt>
                <c:pt idx="132">
                  <c:v>110158.73887023414</c:v>
                </c:pt>
                <c:pt idx="133">
                  <c:v>110074.75703793261</c:v>
                </c:pt>
                <c:pt idx="134">
                  <c:v>109987.41949724374</c:v>
                </c:pt>
                <c:pt idx="135">
                  <c:v>109896.76047525911</c:v>
                </c:pt>
                <c:pt idx="136">
                  <c:v>109802.81228466806</c:v>
                </c:pt>
                <c:pt idx="137">
                  <c:v>109705.60479742746</c:v>
                </c:pt>
                <c:pt idx="138">
                  <c:v>109605.16495713346</c:v>
                </c:pt>
                <c:pt idx="139">
                  <c:v>109501.51633043757</c:v>
                </c:pt>
                <c:pt idx="140">
                  <c:v>109394.67869729859</c:v>
                </c:pt>
                <c:pt idx="141">
                  <c:v>109284.66767934884</c:v>
                </c:pt>
                <c:pt idx="142">
                  <c:v>109171.49440518403</c:v>
                </c:pt>
                <c:pt idx="143">
                  <c:v>109055.16521096307</c:v>
                </c:pt>
                <c:pt idx="144">
                  <c:v>108935.6813743293</c:v>
                </c:pt>
                <c:pt idx="145">
                  <c:v>108813.03887934174</c:v>
                </c:pt>
                <c:pt idx="146">
                  <c:v>108687.22820982951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CBC-435E-A43A-15A2EAA13DBE}"/>
            </c:ext>
          </c:extLst>
        </c:ser>
        <c:ser>
          <c:idx val="3"/>
          <c:order val="5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116867.43842906439</c:v>
                </c:pt>
                <c:pt idx="2">
                  <c:v>116843.4235249812</c:v>
                </c:pt>
                <c:pt idx="3">
                  <c:v>116818.43843741286</c:v>
                </c:pt>
                <c:pt idx="4">
                  <c:v>116792.42757061677</c:v>
                </c:pt>
                <c:pt idx="5">
                  <c:v>116765.33468689908</c:v>
                </c:pt>
                <c:pt idx="6">
                  <c:v>116737.10303948056</c:v>
                </c:pt>
                <c:pt idx="7">
                  <c:v>116707.67551492926</c:v>
                </c:pt>
                <c:pt idx="8">
                  <c:v>116676.99478518718</c:v>
                </c:pt>
                <c:pt idx="9">
                  <c:v>116645.00346917466</c:v>
                </c:pt>
                <c:pt idx="10">
                  <c:v>116611.64430390984</c:v>
                </c:pt>
                <c:pt idx="11">
                  <c:v>116576.86032503132</c:v>
                </c:pt>
                <c:pt idx="12">
                  <c:v>116540.5950565595</c:v>
                </c:pt>
                <c:pt idx="13">
                  <c:v>116502.79270967832</c:v>
                </c:pt>
                <c:pt idx="14">
                  <c:v>116463.39839026199</c:v>
                </c:pt>
                <c:pt idx="15">
                  <c:v>116422.35831481195</c:v>
                </c:pt>
                <c:pt idx="16">
                  <c:v>116379.62003440839</c:v>
                </c:pt>
                <c:pt idx="17">
                  <c:v>116335.13266621875</c:v>
                </c:pt>
                <c:pt idx="18">
                  <c:v>116288.84713204078</c:v>
                </c:pt>
                <c:pt idx="19">
                  <c:v>116240.71640329385</c:v>
                </c:pt>
                <c:pt idx="20">
                  <c:v>116190.69575180615</c:v>
                </c:pt>
                <c:pt idx="21">
                  <c:v>116138.74300568042</c:v>
                </c:pt>
                <c:pt idx="22">
                  <c:v>116084.81880945509</c:v>
                </c:pt>
                <c:pt idx="23">
                  <c:v>116028.88688771383</c:v>
                </c:pt>
                <c:pt idx="24">
                  <c:v>115970.9143112321</c:v>
                </c:pt>
                <c:pt idx="25">
                  <c:v>115910.87176468839</c:v>
                </c:pt>
                <c:pt idx="26">
                  <c:v>115848.73381490759</c:v>
                </c:pt>
                <c:pt idx="27">
                  <c:v>115784.47917854757</c:v>
                </c:pt>
                <c:pt idx="28">
                  <c:v>115718.09098808462</c:v>
                </c:pt>
                <c:pt idx="29">
                  <c:v>115649.55705490487</c:v>
                </c:pt>
                <c:pt idx="30">
                  <c:v>115578.87012826106</c:v>
                </c:pt>
                <c:pt idx="31">
                  <c:v>115506.02814881239</c:v>
                </c:pt>
                <c:pt idx="32">
                  <c:v>115431.03449542831</c:v>
                </c:pt>
                <c:pt idx="33">
                  <c:v>115353.89822390521</c:v>
                </c:pt>
                <c:pt idx="34">
                  <c:v>115274.63429621884</c:v>
                </c:pt>
                <c:pt idx="35">
                  <c:v>115193.26379891484</c:v>
                </c:pt>
                <c:pt idx="36">
                  <c:v>115109.81414922567</c:v>
                </c:pt>
                <c:pt idx="37">
                  <c:v>115024.31928749458</c:v>
                </c:pt>
                <c:pt idx="38">
                  <c:v>114936.8198544857</c:v>
                </c:pt>
                <c:pt idx="39">
                  <c:v>114847.36335216486</c:v>
                </c:pt>
                <c:pt idx="40">
                  <c:v>114756.00428654697</c:v>
                </c:pt>
                <c:pt idx="41">
                  <c:v>114662.80429122419</c:v>
                </c:pt>
                <c:pt idx="42">
                  <c:v>114567.83223021426</c:v>
                </c:pt>
                <c:pt idx="43">
                  <c:v>114471.16427879782</c:v>
                </c:pt>
                <c:pt idx="44">
                  <c:v>114372.88398105056</c:v>
                </c:pt>
                <c:pt idx="45">
                  <c:v>114273.08228281775</c:v>
                </c:pt>
                <c:pt idx="46">
                  <c:v>114171.85753892615</c:v>
                </c:pt>
                <c:pt idx="47">
                  <c:v>114069.31549347821</c:v>
                </c:pt>
                <c:pt idx="48">
                  <c:v>113965.56923213044</c:v>
                </c:pt>
                <c:pt idx="49">
                  <c:v>113860.73910531578</c:v>
                </c:pt>
                <c:pt idx="50">
                  <c:v>113754.95262143172</c:v>
                </c:pt>
                <c:pt idx="51">
                  <c:v>113648.34430907972</c:v>
                </c:pt>
                <c:pt idx="52">
                  <c:v>113541.05554750694</c:v>
                </c:pt>
                <c:pt idx="53">
                  <c:v>113433.23436446735</c:v>
                </c:pt>
                <c:pt idx="54">
                  <c:v>113325.03520078631</c:v>
                </c:pt>
                <c:pt idx="55">
                  <c:v>113216.61864097863</c:v>
                </c:pt>
                <c:pt idx="56">
                  <c:v>113108.15110933589</c:v>
                </c:pt>
                <c:pt idx="57">
                  <c:v>112999.80453096253</c:v>
                </c:pt>
                <c:pt idx="58">
                  <c:v>112891.75595730374</c:v>
                </c:pt>
                <c:pt idx="59">
                  <c:v>112784.18715576804</c:v>
                </c:pt>
                <c:pt idx="60">
                  <c:v>112677.28416310671</c:v>
                </c:pt>
                <c:pt idx="61">
                  <c:v>112571.23680226893</c:v>
                </c:pt>
                <c:pt idx="62">
                  <c:v>112466.23816250698</c:v>
                </c:pt>
                <c:pt idx="63">
                  <c:v>112362.48404255991</c:v>
                </c:pt>
                <c:pt idx="64">
                  <c:v>112260.17235679693</c:v>
                </c:pt>
                <c:pt idx="65">
                  <c:v>112159.50250425722</c:v>
                </c:pt>
                <c:pt idx="66">
                  <c:v>112060.67470057687</c:v>
                </c:pt>
                <c:pt idx="67">
                  <c:v>111963.88927285392</c:v>
                </c:pt>
                <c:pt idx="68">
                  <c:v>111869.34591756476</c:v>
                </c:pt>
                <c:pt idx="69">
                  <c:v>111777.24292171845</c:v>
                </c:pt>
                <c:pt idx="70">
                  <c:v>111687.77634751376</c:v>
                </c:pt>
                <c:pt idx="71">
                  <c:v>111601.13918085975</c:v>
                </c:pt>
                <c:pt idx="72">
                  <c:v>111517.5204442291</c:v>
                </c:pt>
                <c:pt idx="73">
                  <c:v>111437.10427444344</c:v>
                </c:pt>
                <c:pt idx="74">
                  <c:v>111360.06896614375</c:v>
                </c:pt>
                <c:pt idx="75">
                  <c:v>111286.58598188168</c:v>
                </c:pt>
                <c:pt idx="76">
                  <c:v>111216.81892998335</c:v>
                </c:pt>
                <c:pt idx="77">
                  <c:v>111150.92251159342</c:v>
                </c:pt>
                <c:pt idx="78">
                  <c:v>111089.04143860743</c:v>
                </c:pt>
                <c:pt idx="79">
                  <c:v>111031.30932455322</c:v>
                </c:pt>
                <c:pt idx="80">
                  <c:v>110977.8475508916</c:v>
                </c:pt>
                <c:pt idx="81">
                  <c:v>110928.76411168178</c:v>
                </c:pt>
                <c:pt idx="82">
                  <c:v>110903.65966431933</c:v>
                </c:pt>
                <c:pt idx="83">
                  <c:v>110894.21659953117</c:v>
                </c:pt>
                <c:pt idx="84">
                  <c:v>110887.77444597307</c:v>
                </c:pt>
                <c:pt idx="85">
                  <c:v>110884.17111992625</c:v>
                </c:pt>
                <c:pt idx="86">
                  <c:v>110883.23298493407</c:v>
                </c:pt>
                <c:pt idx="87">
                  <c:v>110884.77554845833</c:v>
                </c:pt>
                <c:pt idx="88">
                  <c:v>110888.60421751715</c:v>
                </c:pt>
                <c:pt idx="89">
                  <c:v>110894.51511035739</c:v>
                </c:pt>
                <c:pt idx="90">
                  <c:v>110902.29592072032</c:v>
                </c:pt>
                <c:pt idx="91">
                  <c:v>110911.72683075171</c:v>
                </c:pt>
                <c:pt idx="92">
                  <c:v>110922.58146809608</c:v>
                </c:pt>
                <c:pt idx="93">
                  <c:v>110934.62790220088</c:v>
                </c:pt>
                <c:pt idx="94">
                  <c:v>110947.62967435122</c:v>
                </c:pt>
                <c:pt idx="95">
                  <c:v>110961.34685546621</c:v>
                </c:pt>
                <c:pt idx="96">
                  <c:v>110975.53712522383</c:v>
                </c:pt>
                <c:pt idx="97">
                  <c:v>110989.95686564845</c:v>
                </c:pt>
                <c:pt idx="98">
                  <c:v>111004.36226190912</c:v>
                </c:pt>
                <c:pt idx="99">
                  <c:v>111018.51040274104</c:v>
                </c:pt>
                <c:pt idx="100">
                  <c:v>111032.16037263116</c:v>
                </c:pt>
                <c:pt idx="101">
                  <c:v>111045.07432770827</c:v>
                </c:pt>
                <c:pt idx="102">
                  <c:v>111057.01854715882</c:v>
                </c:pt>
                <c:pt idx="103">
                  <c:v>111068.83311253726</c:v>
                </c:pt>
                <c:pt idx="104">
                  <c:v>111081.85455098306</c:v>
                </c:pt>
                <c:pt idx="105">
                  <c:v>111092.62368846782</c:v>
                </c:pt>
                <c:pt idx="106">
                  <c:v>111100.96552934052</c:v>
                </c:pt>
                <c:pt idx="107">
                  <c:v>111106.71618086207</c:v>
                </c:pt>
                <c:pt idx="108">
                  <c:v>111109.72320846938</c:v>
                </c:pt>
                <c:pt idx="109">
                  <c:v>111109.84590320261</c:v>
                </c:pt>
                <c:pt idx="110">
                  <c:v>111106.9554602734</c:v>
                </c:pt>
                <c:pt idx="111">
                  <c:v>111100.93506863553</c:v>
                </c:pt>
                <c:pt idx="112">
                  <c:v>111091.67991230647</c:v>
                </c:pt>
                <c:pt idx="113">
                  <c:v>111079.09708506959</c:v>
                </c:pt>
                <c:pt idx="114">
                  <c:v>111063.10542104222</c:v>
                </c:pt>
                <c:pt idx="115">
                  <c:v>111043.63524441635</c:v>
                </c:pt>
                <c:pt idx="116">
                  <c:v>111020.62804244815</c:v>
                </c:pt>
                <c:pt idx="117">
                  <c:v>110994.03606648237</c:v>
                </c:pt>
                <c:pt idx="118">
                  <c:v>110963.82186643276</c:v>
                </c:pt>
                <c:pt idx="119">
                  <c:v>110929.95776469359</c:v>
                </c:pt>
                <c:pt idx="120">
                  <c:v>110892.42527591933</c:v>
                </c:pt>
                <c:pt idx="121">
                  <c:v>110851.21447947677</c:v>
                </c:pt>
                <c:pt idx="122">
                  <c:v>110806.32335163928</c:v>
                </c:pt>
                <c:pt idx="123">
                  <c:v>110757.75706475553</c:v>
                </c:pt>
                <c:pt idx="124">
                  <c:v>110705.52726068541</c:v>
                </c:pt>
                <c:pt idx="125">
                  <c:v>110649.6513057548</c:v>
                </c:pt>
                <c:pt idx="126">
                  <c:v>110590.15153434189</c:v>
                </c:pt>
                <c:pt idx="127">
                  <c:v>110527.0544879783</c:v>
                </c:pt>
                <c:pt idx="128">
                  <c:v>110460.39015653275</c:v>
                </c:pt>
                <c:pt idx="129">
                  <c:v>110390.19122765282</c:v>
                </c:pt>
                <c:pt idx="130">
                  <c:v>110316.49235018327</c:v>
                </c:pt>
                <c:pt idx="131">
                  <c:v>110239.32941676183</c:v>
                </c:pt>
                <c:pt idx="132">
                  <c:v>110158.73887023414</c:v>
                </c:pt>
                <c:pt idx="133">
                  <c:v>110074.75703793261</c:v>
                </c:pt>
                <c:pt idx="134">
                  <c:v>109987.41949724374</c:v>
                </c:pt>
                <c:pt idx="135">
                  <c:v>109896.76047525911</c:v>
                </c:pt>
                <c:pt idx="136">
                  <c:v>109802.81228466806</c:v>
                </c:pt>
                <c:pt idx="137">
                  <c:v>109705.60479742746</c:v>
                </c:pt>
                <c:pt idx="138">
                  <c:v>109605.16495713346</c:v>
                </c:pt>
                <c:pt idx="139">
                  <c:v>109501.51633043757</c:v>
                </c:pt>
                <c:pt idx="140">
                  <c:v>109394.67869729859</c:v>
                </c:pt>
                <c:pt idx="141">
                  <c:v>109284.66767934884</c:v>
                </c:pt>
                <c:pt idx="142">
                  <c:v>109171.49440518403</c:v>
                </c:pt>
                <c:pt idx="143">
                  <c:v>109055.16521096307</c:v>
                </c:pt>
                <c:pt idx="144">
                  <c:v>108935.6813743293</c:v>
                </c:pt>
                <c:pt idx="145">
                  <c:v>108813.03887934174</c:v>
                </c:pt>
                <c:pt idx="146">
                  <c:v>108687.22820982951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CBC-435E-A43A-15A2EAA13DBE}"/>
            </c:ext>
          </c:extLst>
        </c:ser>
        <c:ser>
          <c:idx val="1"/>
          <c:order val="6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</c:numCache>
            </c:numRef>
          </c:xVal>
          <c:yVal>
            <c:numRef>
              <c:f>trajectory!$Q$2:$Q$9999</c:f>
              <c:numCache>
                <c:formatCode>General</c:formatCode>
                <c:ptCount val="9998"/>
                <c:pt idx="1">
                  <c:v>116867.43842906439</c:v>
                </c:pt>
                <c:pt idx="2">
                  <c:v>116843.4235249812</c:v>
                </c:pt>
                <c:pt idx="3">
                  <c:v>116818.43843741286</c:v>
                </c:pt>
                <c:pt idx="4">
                  <c:v>116792.42757061677</c:v>
                </c:pt>
                <c:pt idx="5">
                  <c:v>116765.33468689908</c:v>
                </c:pt>
                <c:pt idx="6">
                  <c:v>116737.10303948056</c:v>
                </c:pt>
                <c:pt idx="7">
                  <c:v>116707.67551492926</c:v>
                </c:pt>
                <c:pt idx="8">
                  <c:v>116676.99478518718</c:v>
                </c:pt>
                <c:pt idx="9">
                  <c:v>116645.00346917466</c:v>
                </c:pt>
                <c:pt idx="10">
                  <c:v>116611.64430390984</c:v>
                </c:pt>
                <c:pt idx="11">
                  <c:v>116576.86032503132</c:v>
                </c:pt>
                <c:pt idx="12">
                  <c:v>116540.5950565595</c:v>
                </c:pt>
                <c:pt idx="13">
                  <c:v>116502.79270967832</c:v>
                </c:pt>
                <c:pt idx="14">
                  <c:v>116463.39839026199</c:v>
                </c:pt>
                <c:pt idx="15">
                  <c:v>116422.35831481195</c:v>
                </c:pt>
                <c:pt idx="16">
                  <c:v>116379.62003440839</c:v>
                </c:pt>
                <c:pt idx="17">
                  <c:v>116335.13266621875</c:v>
                </c:pt>
                <c:pt idx="18">
                  <c:v>116288.84713204078</c:v>
                </c:pt>
                <c:pt idx="19">
                  <c:v>116240.71640329385</c:v>
                </c:pt>
                <c:pt idx="20">
                  <c:v>116190.69575180615</c:v>
                </c:pt>
                <c:pt idx="21">
                  <c:v>116138.74300568042</c:v>
                </c:pt>
                <c:pt idx="22">
                  <c:v>116084.81880945509</c:v>
                </c:pt>
                <c:pt idx="23">
                  <c:v>116028.88688771383</c:v>
                </c:pt>
                <c:pt idx="24">
                  <c:v>115970.9143112321</c:v>
                </c:pt>
                <c:pt idx="25">
                  <c:v>115910.87176468839</c:v>
                </c:pt>
                <c:pt idx="26">
                  <c:v>115848.73381490759</c:v>
                </c:pt>
                <c:pt idx="27">
                  <c:v>115784.47917854757</c:v>
                </c:pt>
                <c:pt idx="28">
                  <c:v>115718.09098808462</c:v>
                </c:pt>
                <c:pt idx="29">
                  <c:v>115649.55705490487</c:v>
                </c:pt>
                <c:pt idx="30">
                  <c:v>115578.87012826106</c:v>
                </c:pt>
                <c:pt idx="31">
                  <c:v>115506.02814881239</c:v>
                </c:pt>
                <c:pt idx="32">
                  <c:v>115431.03449542831</c:v>
                </c:pt>
                <c:pt idx="33">
                  <c:v>115353.89822390521</c:v>
                </c:pt>
                <c:pt idx="34">
                  <c:v>115274.63429621884</c:v>
                </c:pt>
                <c:pt idx="35">
                  <c:v>115193.26379891484</c:v>
                </c:pt>
                <c:pt idx="36">
                  <c:v>115109.81414922567</c:v>
                </c:pt>
                <c:pt idx="37">
                  <c:v>115024.31928749458</c:v>
                </c:pt>
                <c:pt idx="38">
                  <c:v>114936.8198544857</c:v>
                </c:pt>
                <c:pt idx="39">
                  <c:v>114847.36335216486</c:v>
                </c:pt>
                <c:pt idx="40">
                  <c:v>114756.00428654697</c:v>
                </c:pt>
                <c:pt idx="41">
                  <c:v>114662.80429122419</c:v>
                </c:pt>
                <c:pt idx="42">
                  <c:v>114567.83223021426</c:v>
                </c:pt>
                <c:pt idx="43">
                  <c:v>114471.16427879782</c:v>
                </c:pt>
                <c:pt idx="44">
                  <c:v>114372.88398105056</c:v>
                </c:pt>
                <c:pt idx="45">
                  <c:v>114273.08228281775</c:v>
                </c:pt>
                <c:pt idx="46">
                  <c:v>114171.85753892615</c:v>
                </c:pt>
                <c:pt idx="47">
                  <c:v>114069.31549347821</c:v>
                </c:pt>
                <c:pt idx="48">
                  <c:v>113965.56923213044</c:v>
                </c:pt>
                <c:pt idx="49">
                  <c:v>113860.73910531578</c:v>
                </c:pt>
                <c:pt idx="50">
                  <c:v>113754.95262143172</c:v>
                </c:pt>
                <c:pt idx="51">
                  <c:v>113648.34430907972</c:v>
                </c:pt>
                <c:pt idx="52">
                  <c:v>113541.05554750694</c:v>
                </c:pt>
                <c:pt idx="53">
                  <c:v>113433.23436446735</c:v>
                </c:pt>
                <c:pt idx="54">
                  <c:v>113325.03520078631</c:v>
                </c:pt>
                <c:pt idx="55">
                  <c:v>113216.61864097863</c:v>
                </c:pt>
                <c:pt idx="56">
                  <c:v>113108.15110933589</c:v>
                </c:pt>
                <c:pt idx="57">
                  <c:v>112999.80453096253</c:v>
                </c:pt>
                <c:pt idx="58">
                  <c:v>112891.75595730374</c:v>
                </c:pt>
                <c:pt idx="59">
                  <c:v>112784.18715576804</c:v>
                </c:pt>
                <c:pt idx="60">
                  <c:v>112677.28416310671</c:v>
                </c:pt>
                <c:pt idx="61">
                  <c:v>112571.23680226893</c:v>
                </c:pt>
                <c:pt idx="62">
                  <c:v>112466.23816250698</c:v>
                </c:pt>
                <c:pt idx="63">
                  <c:v>112362.48404255991</c:v>
                </c:pt>
                <c:pt idx="64">
                  <c:v>112260.17235679693</c:v>
                </c:pt>
                <c:pt idx="65">
                  <c:v>112159.50250425722</c:v>
                </c:pt>
                <c:pt idx="66">
                  <c:v>112060.67470057687</c:v>
                </c:pt>
                <c:pt idx="67">
                  <c:v>111963.88927285392</c:v>
                </c:pt>
                <c:pt idx="68">
                  <c:v>111869.34591756476</c:v>
                </c:pt>
                <c:pt idx="69">
                  <c:v>111777.24292171845</c:v>
                </c:pt>
                <c:pt idx="70">
                  <c:v>111687.77634751376</c:v>
                </c:pt>
                <c:pt idx="71">
                  <c:v>111601.13918085975</c:v>
                </c:pt>
                <c:pt idx="72">
                  <c:v>111517.5204442291</c:v>
                </c:pt>
                <c:pt idx="73">
                  <c:v>111437.10427444344</c:v>
                </c:pt>
                <c:pt idx="74">
                  <c:v>111360.06896614375</c:v>
                </c:pt>
                <c:pt idx="75">
                  <c:v>111286.58598188168</c:v>
                </c:pt>
                <c:pt idx="76">
                  <c:v>111216.81892998335</c:v>
                </c:pt>
                <c:pt idx="77">
                  <c:v>111150.92251159342</c:v>
                </c:pt>
                <c:pt idx="78">
                  <c:v>111089.04143860743</c:v>
                </c:pt>
                <c:pt idx="79">
                  <c:v>111031.30932455322</c:v>
                </c:pt>
                <c:pt idx="80">
                  <c:v>110977.8475508916</c:v>
                </c:pt>
                <c:pt idx="81">
                  <c:v>110928.76411168178</c:v>
                </c:pt>
                <c:pt idx="82">
                  <c:v>110903.65966431933</c:v>
                </c:pt>
                <c:pt idx="83">
                  <c:v>110894.21659953117</c:v>
                </c:pt>
                <c:pt idx="84">
                  <c:v>110887.77444597307</c:v>
                </c:pt>
                <c:pt idx="85">
                  <c:v>110884.17111992625</c:v>
                </c:pt>
                <c:pt idx="86">
                  <c:v>110883.23298493407</c:v>
                </c:pt>
                <c:pt idx="87">
                  <c:v>110884.77554845833</c:v>
                </c:pt>
                <c:pt idx="88">
                  <c:v>110888.60421751715</c:v>
                </c:pt>
                <c:pt idx="89">
                  <c:v>110894.51511035739</c:v>
                </c:pt>
                <c:pt idx="90">
                  <c:v>110902.29592072032</c:v>
                </c:pt>
                <c:pt idx="91">
                  <c:v>110911.72683075171</c:v>
                </c:pt>
                <c:pt idx="92">
                  <c:v>110922.58146809608</c:v>
                </c:pt>
                <c:pt idx="93">
                  <c:v>110934.62790220088</c:v>
                </c:pt>
                <c:pt idx="94">
                  <c:v>110947.62967435122</c:v>
                </c:pt>
                <c:pt idx="95">
                  <c:v>110961.34685546621</c:v>
                </c:pt>
                <c:pt idx="96">
                  <c:v>110975.53712522383</c:v>
                </c:pt>
                <c:pt idx="97">
                  <c:v>110989.95686564845</c:v>
                </c:pt>
                <c:pt idx="98">
                  <c:v>111004.36226190912</c:v>
                </c:pt>
                <c:pt idx="99">
                  <c:v>111018.51040274104</c:v>
                </c:pt>
                <c:pt idx="100">
                  <c:v>111032.16037263116</c:v>
                </c:pt>
                <c:pt idx="101">
                  <c:v>111045.07432770827</c:v>
                </c:pt>
                <c:pt idx="102">
                  <c:v>111057.01854715882</c:v>
                </c:pt>
                <c:pt idx="103">
                  <c:v>111068.83311253726</c:v>
                </c:pt>
                <c:pt idx="104">
                  <c:v>111081.85455098306</c:v>
                </c:pt>
                <c:pt idx="105">
                  <c:v>111092.62368846782</c:v>
                </c:pt>
                <c:pt idx="106">
                  <c:v>111100.96552934052</c:v>
                </c:pt>
                <c:pt idx="107">
                  <c:v>111106.71618086207</c:v>
                </c:pt>
                <c:pt idx="108">
                  <c:v>111109.72320846938</c:v>
                </c:pt>
                <c:pt idx="109">
                  <c:v>111109.84590320261</c:v>
                </c:pt>
                <c:pt idx="110">
                  <c:v>111106.9554602734</c:v>
                </c:pt>
                <c:pt idx="111">
                  <c:v>111100.93506863553</c:v>
                </c:pt>
                <c:pt idx="112">
                  <c:v>111091.67991230647</c:v>
                </c:pt>
                <c:pt idx="113">
                  <c:v>111079.09708506959</c:v>
                </c:pt>
                <c:pt idx="114">
                  <c:v>111063.10542104222</c:v>
                </c:pt>
                <c:pt idx="115">
                  <c:v>111043.63524441635</c:v>
                </c:pt>
                <c:pt idx="116">
                  <c:v>111020.62804244815</c:v>
                </c:pt>
                <c:pt idx="117">
                  <c:v>110994.03606648237</c:v>
                </c:pt>
                <c:pt idx="118">
                  <c:v>110963.82186643276</c:v>
                </c:pt>
                <c:pt idx="119">
                  <c:v>110929.95776469359</c:v>
                </c:pt>
                <c:pt idx="120">
                  <c:v>110892.42527591933</c:v>
                </c:pt>
                <c:pt idx="121">
                  <c:v>110851.21447947677</c:v>
                </c:pt>
                <c:pt idx="122">
                  <c:v>110806.32335163928</c:v>
                </c:pt>
                <c:pt idx="123">
                  <c:v>110757.75706475553</c:v>
                </c:pt>
                <c:pt idx="124">
                  <c:v>110705.52726068541</c:v>
                </c:pt>
                <c:pt idx="125">
                  <c:v>110649.6513057548</c:v>
                </c:pt>
                <c:pt idx="126">
                  <c:v>110590.15153434189</c:v>
                </c:pt>
                <c:pt idx="127">
                  <c:v>110527.0544879783</c:v>
                </c:pt>
                <c:pt idx="128">
                  <c:v>110460.39015653275</c:v>
                </c:pt>
                <c:pt idx="129">
                  <c:v>110390.19122765282</c:v>
                </c:pt>
                <c:pt idx="130">
                  <c:v>110316.49235018327</c:v>
                </c:pt>
                <c:pt idx="131">
                  <c:v>110239.32941676183</c:v>
                </c:pt>
                <c:pt idx="132">
                  <c:v>110158.73887023414</c:v>
                </c:pt>
                <c:pt idx="133">
                  <c:v>110074.75703793261</c:v>
                </c:pt>
                <c:pt idx="134">
                  <c:v>109987.41949724374</c:v>
                </c:pt>
                <c:pt idx="135">
                  <c:v>109896.76047525911</c:v>
                </c:pt>
                <c:pt idx="136">
                  <c:v>109802.81228466806</c:v>
                </c:pt>
                <c:pt idx="137">
                  <c:v>109705.60479742746</c:v>
                </c:pt>
                <c:pt idx="138">
                  <c:v>109605.16495713346</c:v>
                </c:pt>
                <c:pt idx="139">
                  <c:v>109501.51633043757</c:v>
                </c:pt>
                <c:pt idx="140">
                  <c:v>109394.67869729859</c:v>
                </c:pt>
                <c:pt idx="141">
                  <c:v>109284.66767934884</c:v>
                </c:pt>
                <c:pt idx="142">
                  <c:v>109171.49440518403</c:v>
                </c:pt>
                <c:pt idx="143">
                  <c:v>109055.16521096307</c:v>
                </c:pt>
                <c:pt idx="144">
                  <c:v>108935.6813743293</c:v>
                </c:pt>
                <c:pt idx="145">
                  <c:v>108813.03887934174</c:v>
                </c:pt>
                <c:pt idx="146">
                  <c:v>108687.22820982951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CBC-435E-A43A-15A2EAA13DBE}"/>
            </c:ext>
          </c:extLst>
        </c:ser>
        <c:ser>
          <c:idx val="0"/>
          <c:order val="7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trajectory!$A$2:$A$9999</c:f>
              <c:numCache>
                <c:formatCode>General</c:formatCode>
                <c:ptCount val="99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</c:numCache>
            </c:numRef>
          </c:xVal>
          <c:yVal>
            <c:numRef>
              <c:f>trajectory!$R$2:$R$9999</c:f>
              <c:numCache>
                <c:formatCode>General</c:formatCode>
                <c:ptCount val="9998"/>
                <c:pt idx="1">
                  <c:v>176458.25683531811</c:v>
                </c:pt>
                <c:pt idx="2">
                  <c:v>176262.54832957097</c:v>
                </c:pt>
                <c:pt idx="3">
                  <c:v>176064.09222562457</c:v>
                </c:pt>
                <c:pt idx="4">
                  <c:v>175862.79244020945</c:v>
                </c:pt>
                <c:pt idx="5">
                  <c:v>175658.55202418551</c:v>
                </c:pt>
                <c:pt idx="6">
                  <c:v>175451.27336890867</c:v>
                </c:pt>
                <c:pt idx="7">
                  <c:v>175240.85842599961</c:v>
                </c:pt>
                <c:pt idx="8">
                  <c:v>175027.20894043054</c:v>
                </c:pt>
                <c:pt idx="9">
                  <c:v>174810.22669677518</c:v>
                </c:pt>
                <c:pt idx="10">
                  <c:v>174589.81377839431</c:v>
                </c:pt>
                <c:pt idx="11">
                  <c:v>174365.87283925025</c:v>
                </c:pt>
                <c:pt idx="12">
                  <c:v>174138.30738796337</c:v>
                </c:pt>
                <c:pt idx="13">
                  <c:v>173907.02208363867</c:v>
                </c:pt>
                <c:pt idx="14">
                  <c:v>173671.92304290348</c:v>
                </c:pt>
                <c:pt idx="15">
                  <c:v>173432.91815750705</c:v>
                </c:pt>
                <c:pt idx="16">
                  <c:v>173189.91742174103</c:v>
                </c:pt>
                <c:pt idx="17">
                  <c:v>172942.83326884639</c:v>
                </c:pt>
                <c:pt idx="18">
                  <c:v>172691.5809154773</c:v>
                </c:pt>
                <c:pt idx="19">
                  <c:v>172436.07871319784</c:v>
                </c:pt>
                <c:pt idx="20">
                  <c:v>172176.2485058922</c:v>
                </c:pt>
                <c:pt idx="21">
                  <c:v>171912.01599187497</c:v>
                </c:pt>
                <c:pt idx="22">
                  <c:v>171643.31108939467</c:v>
                </c:pt>
                <c:pt idx="23">
                  <c:v>171370.06830413468</c:v>
                </c:pt>
                <c:pt idx="24">
                  <c:v>171092.2270972261</c:v>
                </c:pt>
                <c:pt idx="25">
                  <c:v>170809.73225220409</c:v>
                </c:pt>
                <c:pt idx="26">
                  <c:v>170522.53423925897</c:v>
                </c:pt>
                <c:pt idx="27">
                  <c:v>170230.58957505977</c:v>
                </c:pt>
                <c:pt idx="28">
                  <c:v>169933.86117635621</c:v>
                </c:pt>
                <c:pt idx="29">
                  <c:v>169632.31870550686</c:v>
                </c:pt>
                <c:pt idx="30">
                  <c:v>169325.93890602211</c:v>
                </c:pt>
                <c:pt idx="31">
                  <c:v>169014.70592616557</c:v>
                </c:pt>
                <c:pt idx="32">
                  <c:v>168698.61162861789</c:v>
                </c:pt>
                <c:pt idx="33">
                  <c:v>168377.65588417658</c:v>
                </c:pt>
                <c:pt idx="34">
                  <c:v>168051.84684744585</c:v>
                </c:pt>
                <c:pt idx="35">
                  <c:v>167721.20121245846</c:v>
                </c:pt>
                <c:pt idx="36">
                  <c:v>167385.74444617156</c:v>
                </c:pt>
                <c:pt idx="37">
                  <c:v>167045.51099778863</c:v>
                </c:pt>
                <c:pt idx="38">
                  <c:v>166700.54448187837</c:v>
                </c:pt>
                <c:pt idx="39">
                  <c:v>166350.89783329368</c:v>
                </c:pt>
                <c:pt idx="40">
                  <c:v>165996.63343193321</c:v>
                </c:pt>
                <c:pt idx="41">
                  <c:v>165637.82319544026</c:v>
                </c:pt>
                <c:pt idx="42">
                  <c:v>165274.54863799483</c:v>
                </c:pt>
                <c:pt idx="43">
                  <c:v>164906.90089342458</c:v>
                </c:pt>
                <c:pt idx="44">
                  <c:v>164534.98070094077</c:v>
                </c:pt>
                <c:pt idx="45">
                  <c:v>164158.89835189283</c:v>
                </c:pt>
                <c:pt idx="46">
                  <c:v>163778.77359603209</c:v>
                </c:pt>
                <c:pt idx="47">
                  <c:v>163394.73550587575</c:v>
                </c:pt>
                <c:pt idx="48">
                  <c:v>163006.92229787397</c:v>
                </c:pt>
                <c:pt idx="49">
                  <c:v>162615.48110919446</c:v>
                </c:pt>
                <c:pt idx="50">
                  <c:v>162220.56772905955</c:v>
                </c:pt>
                <c:pt idx="51">
                  <c:v>161822.34628369077</c:v>
                </c:pt>
                <c:pt idx="52">
                  <c:v>161420.9888740422</c:v>
                </c:pt>
                <c:pt idx="53">
                  <c:v>161016.67516562747</c:v>
                </c:pt>
                <c:pt idx="54">
                  <c:v>160609.59192987383</c:v>
                </c:pt>
                <c:pt idx="55">
                  <c:v>160199.93253656125</c:v>
                </c:pt>
                <c:pt idx="56">
                  <c:v>159787.89639703117</c:v>
                </c:pt>
                <c:pt idx="57">
                  <c:v>159373.68835797225</c:v>
                </c:pt>
                <c:pt idx="58">
                  <c:v>158957.51804571247</c:v>
                </c:pt>
                <c:pt idx="59">
                  <c:v>158539.59916106748</c:v>
                </c:pt>
                <c:pt idx="60">
                  <c:v>158120.14872491107</c:v>
                </c:pt>
                <c:pt idx="61">
                  <c:v>157699.38627474909</c:v>
                </c:pt>
                <c:pt idx="62">
                  <c:v>157277.53301269165</c:v>
                </c:pt>
                <c:pt idx="63">
                  <c:v>156854.81090533052</c:v>
                </c:pt>
                <c:pt idx="64">
                  <c:v>156431.44173614081</c:v>
                </c:pt>
                <c:pt idx="65">
                  <c:v>156007.64611113965</c:v>
                </c:pt>
                <c:pt idx="66">
                  <c:v>155583.64241865082</c:v>
                </c:pt>
                <c:pt idx="67">
                  <c:v>155159.6457441464</c:v>
                </c:pt>
                <c:pt idx="68">
                  <c:v>154735.86674126601</c:v>
                </c:pt>
                <c:pt idx="69">
                  <c:v>154312.51046025383</c:v>
                </c:pt>
                <c:pt idx="70">
                  <c:v>153889.77513520798</c:v>
                </c:pt>
                <c:pt idx="71">
                  <c:v>153467.85093170902</c:v>
                </c:pt>
                <c:pt idx="72">
                  <c:v>153046.9186565881</c:v>
                </c:pt>
                <c:pt idx="73">
                  <c:v>152627.1484318164</c:v>
                </c:pt>
                <c:pt idx="74">
                  <c:v>152208.69833474982</c:v>
                </c:pt>
                <c:pt idx="75">
                  <c:v>151791.71300725566</c:v>
                </c:pt>
                <c:pt idx="76">
                  <c:v>151376.322236579</c:v>
                </c:pt>
                <c:pt idx="77">
                  <c:v>150962.63951119329</c:v>
                </c:pt>
                <c:pt idx="78">
                  <c:v>150550.76055531876</c:v>
                </c:pt>
                <c:pt idx="79">
                  <c:v>150140.76184629663</c:v>
                </c:pt>
                <c:pt idx="80">
                  <c:v>149732.69911958085</c:v>
                </c:pt>
                <c:pt idx="81">
                  <c:v>149326.60586675999</c:v>
                </c:pt>
                <c:pt idx="82">
                  <c:v>148948.69092771324</c:v>
                </c:pt>
                <c:pt idx="83">
                  <c:v>148587.50600986573</c:v>
                </c:pt>
                <c:pt idx="84">
                  <c:v>148225.8957052741</c:v>
                </c:pt>
                <c:pt idx="85">
                  <c:v>147863.52842179625</c:v>
                </c:pt>
                <c:pt idx="86">
                  <c:v>147500.05629921186</c:v>
                </c:pt>
                <c:pt idx="87">
                  <c:v>147135.11629519466</c:v>
                </c:pt>
                <c:pt idx="88">
                  <c:v>146768.33134175267</c:v>
                </c:pt>
                <c:pt idx="89">
                  <c:v>146399.31156648826</c:v>
                </c:pt>
                <c:pt idx="90">
                  <c:v>146027.65557236565</c:v>
                </c:pt>
                <c:pt idx="91">
                  <c:v>145652.95176900752</c:v>
                </c:pt>
                <c:pt idx="92">
                  <c:v>145274.77974788609</c:v>
                </c:pt>
                <c:pt idx="93">
                  <c:v>144892.71169313227</c:v>
                </c:pt>
                <c:pt idx="94">
                  <c:v>144506.31381907602</c:v>
                </c:pt>
                <c:pt idx="95">
                  <c:v>144115.14782505896</c:v>
                </c:pt>
                <c:pt idx="96">
                  <c:v>143718.77235754189</c:v>
                </c:pt>
                <c:pt idx="97">
                  <c:v>143316.74446907412</c:v>
                </c:pt>
                <c:pt idx="98">
                  <c:v>142908.62106331589</c:v>
                </c:pt>
                <c:pt idx="99">
                  <c:v>142493.96031501787</c:v>
                </c:pt>
                <c:pt idx="100">
                  <c:v>142072.32305367402</c:v>
                </c:pt>
                <c:pt idx="101">
                  <c:v>141643.27409949191</c:v>
                </c:pt>
                <c:pt idx="102">
                  <c:v>141206.38354037047</c:v>
                </c:pt>
                <c:pt idx="103">
                  <c:v>140762.58230089609</c:v>
                </c:pt>
                <c:pt idx="104">
                  <c:v>140313.41034283073</c:v>
                </c:pt>
                <c:pt idx="105">
                  <c:v>139854.34315454669</c:v>
                </c:pt>
                <c:pt idx="106">
                  <c:v>139385.03113991846</c:v>
                </c:pt>
                <c:pt idx="107">
                  <c:v>138905.13771186161</c:v>
                </c:pt>
                <c:pt idx="108">
                  <c:v>138414.33945453013</c:v>
                </c:pt>
                <c:pt idx="109">
                  <c:v>137912.32615391657</c:v>
                </c:pt>
                <c:pt idx="110">
                  <c:v>137398.80069718629</c:v>
                </c:pt>
                <c:pt idx="111">
                  <c:v>136873.47884230656</c:v>
                </c:pt>
                <c:pt idx="112">
                  <c:v>136336.08886073268</c:v>
                </c:pt>
                <c:pt idx="113">
                  <c:v>135786.37105707912</c:v>
                </c:pt>
                <c:pt idx="114">
                  <c:v>135224.07717080557</c:v>
                </c:pt>
                <c:pt idx="115">
                  <c:v>134648.96966597406</c:v>
                </c:pt>
                <c:pt idx="116">
                  <c:v>134060.82091606301</c:v>
                </c:pt>
                <c:pt idx="117">
                  <c:v>133459.4122916444</c:v>
                </c:pt>
                <c:pt idx="118">
                  <c:v>132844.53315942766</c:v>
                </c:pt>
                <c:pt idx="119">
                  <c:v>132215.97980173735</c:v>
                </c:pt>
                <c:pt idx="120">
                  <c:v>131573.5542659144</c:v>
                </c:pt>
                <c:pt idx="121">
                  <c:v>130917.06315340639</c:v>
                </c:pt>
                <c:pt idx="122">
                  <c:v>130246.31635843946</c:v>
                </c:pt>
                <c:pt idx="123">
                  <c:v>129561.12576614342</c:v>
                </c:pt>
                <c:pt idx="124">
                  <c:v>128861.30391983633</c:v>
                </c:pt>
                <c:pt idx="125">
                  <c:v>128146.66266686929</c:v>
                </c:pt>
                <c:pt idx="126">
                  <c:v>127417.01179199791</c:v>
                </c:pt>
                <c:pt idx="127">
                  <c:v>126672.15764669108</c:v>
                </c:pt>
                <c:pt idx="128">
                  <c:v>125911.901782127</c:v>
                </c:pt>
                <c:pt idx="129">
                  <c:v>125136.0395928678</c:v>
                </c:pt>
                <c:pt idx="130">
                  <c:v>124344.35897737221</c:v>
                </c:pt>
                <c:pt idx="131">
                  <c:v>123536.63902060511</c:v>
                </c:pt>
                <c:pt idx="132">
                  <c:v>122712.64870306032</c:v>
                </c:pt>
                <c:pt idx="133">
                  <c:v>121872.14563953504</c:v>
                </c:pt>
                <c:pt idx="134">
                  <c:v>121014.87485000277</c:v>
                </c:pt>
                <c:pt idx="135">
                  <c:v>120140.56756393894</c:v>
                </c:pt>
                <c:pt idx="136">
                  <c:v>119248.94005847108</c:v>
                </c:pt>
                <c:pt idx="137">
                  <c:v>118339.69252977094</c:v>
                </c:pt>
                <c:pt idx="138">
                  <c:v>117412.50799618315</c:v>
                </c:pt>
                <c:pt idx="139">
                  <c:v>116467.05123071047</c:v>
                </c:pt>
                <c:pt idx="140">
                  <c:v>115502.96771964927</c:v>
                </c:pt>
                <c:pt idx="141">
                  <c:v>114519.88264340264</c:v>
                </c:pt>
                <c:pt idx="142">
                  <c:v>113517.3998747905</c:v>
                </c:pt>
                <c:pt idx="143">
                  <c:v>112495.10098953267</c:v>
                </c:pt>
                <c:pt idx="144">
                  <c:v>111452.54428299821</c:v>
                </c:pt>
                <c:pt idx="145">
                  <c:v>110389.26378679326</c:v>
                </c:pt>
                <c:pt idx="146">
                  <c:v>109304.768278296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CBC-435E-A43A-15A2EAA13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5057871"/>
        <c:axId val="1"/>
      </c:scatterChart>
      <c:valAx>
        <c:axId val="985057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(Sec)</a:t>
                </a:r>
                <a:endParaRPr lang="en-US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Compression loads (lbf)</a:t>
                </a:r>
                <a:r>
                  <a:rPr lang="en-US" baseline="0"/>
                  <a:t>)</a:t>
                </a:r>
                <a:endParaRPr lang="en-US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057871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929BD-B17B-4F7C-9D16-52E60E6C453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D54F8-637E-432E-872A-F55078E9E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2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Solidworks?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Drag, thrust, weight loss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D54F8-637E-432E-872A-F55078E9ED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5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Fuel vs oxidizer to get lowest amount of weight/compressive loads</a:t>
            </a:r>
          </a:p>
          <a:p>
            <a:pPr lvl="1"/>
            <a:r>
              <a:rPr lang="en-US" dirty="0"/>
              <a:t>Maximum thrust to minimize loading and g-forces</a:t>
            </a:r>
          </a:p>
          <a:p>
            <a:pPr lvl="1"/>
            <a:r>
              <a:rPr lang="en-US" dirty="0"/>
              <a:t>Thickness of tube skin for lowest weight/highest structural stability</a:t>
            </a:r>
          </a:p>
          <a:p>
            <a:pPr lvl="1"/>
            <a:r>
              <a:rPr lang="en-US" dirty="0"/>
              <a:t>Other structural parameters for best </a:t>
            </a:r>
            <a:r>
              <a:rPr lang="en-US" dirty="0" err="1"/>
              <a:t>strength:weight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D54F8-637E-432E-872A-F55078E9ED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5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Variable skin thickness (wherever stresses are high/low)</a:t>
            </a:r>
          </a:p>
          <a:p>
            <a:pPr lvl="1"/>
            <a:r>
              <a:rPr lang="en-US" dirty="0"/>
              <a:t>Longitudinal and hoop stiffeners to provide structural support</a:t>
            </a:r>
          </a:p>
          <a:p>
            <a:pPr lvl="1"/>
            <a:r>
              <a:rPr lang="en-US" dirty="0"/>
              <a:t>-Types of collapse?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D54F8-637E-432E-872A-F55078E9ED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6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Height and diameter would remain in about the same ratio as the original model (~4.5)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D54F8-637E-432E-872A-F55078E9ED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2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555" y="-25398"/>
            <a:ext cx="9144000" cy="5847844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0" y="3530600"/>
            <a:ext cx="9144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9" rIns="51435" bIns="2571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200" b="1" kern="0" dirty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200" b="1" kern="0" dirty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200" kern="0" dirty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200" kern="0" dirty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1800" kern="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9906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9" rIns="51435" bIns="2571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4051" b="1" kern="0" dirty="0">
                <a:solidFill>
                  <a:schemeClr val="bg1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6031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7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9AA8-8B5E-4137-857A-976E7388AA45}" type="datetime1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94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9AA8-8B5E-4137-857A-976E7388AA45}" type="datetime1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724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9AA8-8B5E-4137-857A-976E7388AA45}" type="datetime1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7753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9AA8-8B5E-4137-857A-976E7388AA45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53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1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9AA8-8B5E-4137-857A-976E7388AA45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836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9AA8-8B5E-4137-857A-976E7388AA45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468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9AA8-8B5E-4137-857A-976E7388AA45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98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21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68" indent="-257168">
              <a:buClr>
                <a:srgbClr val="1B3D6C"/>
              </a:buClr>
              <a:buFont typeface="Wingdings" charset="2"/>
              <a:buChar char="Ø"/>
              <a:defRPr>
                <a:latin typeface="+mn-lt"/>
              </a:defRPr>
            </a:lvl1pPr>
            <a:lvl2pPr marL="514338" indent="-257168">
              <a:buClr>
                <a:srgbClr val="1B3D6C"/>
              </a:buClr>
              <a:buFont typeface="Wingdings" charset="2"/>
              <a:buChar char="Ø"/>
              <a:defRPr>
                <a:latin typeface="+mn-lt"/>
              </a:defRPr>
            </a:lvl2pPr>
            <a:lvl3pPr marL="728644" indent="-214308">
              <a:buClr>
                <a:srgbClr val="1B3D6C"/>
              </a:buClr>
              <a:buFont typeface="Wingdings" charset="2"/>
              <a:buChar char="Ø"/>
              <a:defRPr>
                <a:latin typeface="+mn-lt"/>
              </a:defRPr>
            </a:lvl3pPr>
            <a:lvl4pPr marL="985814" indent="-214308">
              <a:buClr>
                <a:srgbClr val="1B3D6C"/>
              </a:buClr>
              <a:buFont typeface="Wingdings" charset="2"/>
              <a:buChar char="Ø"/>
              <a:defRPr>
                <a:latin typeface="+mn-lt"/>
              </a:defRPr>
            </a:lvl4pPr>
            <a:lvl5pPr marL="1242982" indent="-214308">
              <a:buClr>
                <a:srgbClr val="1B3D6C"/>
              </a:buClr>
              <a:buFont typeface="Wingdings" charset="2"/>
              <a:buChar char="Ø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1" y="6183918"/>
            <a:ext cx="1600200" cy="216887"/>
          </a:xfrm>
          <a:prstGeom prst="rect">
            <a:avLst/>
          </a:prstGeom>
          <a:ln/>
        </p:spPr>
        <p:txBody>
          <a:bodyPr/>
          <a:lstStyle>
            <a:lvl1pPr>
              <a:defRPr sz="788">
                <a:latin typeface="+mn-lt"/>
              </a:defRPr>
            </a:lvl1pPr>
          </a:lstStyle>
          <a:p>
            <a:fld id="{103C134E-CCC3-47A6-832A-B5E355184C94}" type="datetime1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1" y="6183918"/>
            <a:ext cx="2114551" cy="216887"/>
          </a:xfrm>
          <a:prstGeom prst="rect">
            <a:avLst/>
          </a:prstGeom>
          <a:ln/>
        </p:spPr>
        <p:txBody>
          <a:bodyPr/>
          <a:lstStyle>
            <a:lvl1pPr>
              <a:defRPr sz="788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172200"/>
            <a:ext cx="914400" cy="228600"/>
          </a:xfrm>
          <a:prstGeom prst="rect">
            <a:avLst/>
          </a:prstGeom>
          <a:ln/>
        </p:spPr>
        <p:txBody>
          <a:bodyPr/>
          <a:lstStyle>
            <a:lvl1pPr>
              <a:defRPr sz="788">
                <a:latin typeface="+mn-lt"/>
              </a:defRPr>
            </a:lvl1pPr>
          </a:lstStyle>
          <a:p>
            <a:fld id="{36E59BA2-F1F1-41A5-BBEB-0330DF8CA6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7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98600"/>
            <a:ext cx="3962400" cy="4495800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98600"/>
            <a:ext cx="4419600" cy="4495800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1" y="6183918"/>
            <a:ext cx="1600200" cy="216887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fld id="{4D326DC9-DFF0-4B6D-AEEF-53CA005EAB7A}" type="datetime1">
              <a:rPr lang="en-US" smtClean="0"/>
              <a:t>4/2/2021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1" y="6183918"/>
            <a:ext cx="2114551" cy="216887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172200"/>
            <a:ext cx="914400" cy="228600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fld id="{36E59BA2-F1F1-41A5-BBEB-0330DF8CA6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92264"/>
            <a:ext cx="8686800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35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5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572"/>
            <a:ext cx="6858000" cy="165523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5FE3D-80FD-47E8-9048-CDD7F27DA552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998" y="1600200"/>
            <a:ext cx="8134003" cy="16557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9AA8-8B5E-4137-857A-976E7388AA45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0766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56432"/>
            <a:ext cx="7886700" cy="5575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1521229"/>
            <a:ext cx="8478982" cy="45304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134E-CCC3-47A6-832A-B5E355184C94}" type="datetime1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8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9AA8-8B5E-4137-857A-976E7388AA45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6428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200" y="1631257"/>
            <a:ext cx="38862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600" y="1631258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6DC9-DFF0-4B6D-AEEF-53CA005EAB7A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1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25400"/>
            <a:ext cx="9141715" cy="68580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7" y="1498600"/>
            <a:ext cx="8686800" cy="448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1181100" y="6096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9" rIns="51435" bIns="257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788"/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3181351" y="6096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9" rIns="51435" bIns="257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788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1" y="6172205"/>
            <a:ext cx="1600200" cy="216887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fld id="{BB0C9AA8-8B5E-4137-857A-976E7388AA45}" type="datetime1">
              <a:rPr lang="en-US" smtClean="0"/>
              <a:t>4/2/2021</a:t>
            </a:fld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1" y="6184515"/>
            <a:ext cx="2114551" cy="216887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6186664"/>
            <a:ext cx="914400" cy="228600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fld id="{36E59BA2-F1F1-41A5-BBEB-0330DF8CA6E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92264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 dirty="0">
                <a:solidFill>
                  <a:schemeClr val="bg1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3654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marL="0" marR="0" indent="0" algn="ctr" defTabSz="685783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1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1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1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1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257168" algn="l" rtl="0" eaLnBrk="1" fontAlgn="base" hangingPunct="1">
        <a:spcBef>
          <a:spcPct val="0"/>
        </a:spcBef>
        <a:spcAft>
          <a:spcPct val="0"/>
        </a:spcAft>
        <a:defRPr sz="1351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514338" algn="l" rtl="0" eaLnBrk="1" fontAlgn="base" hangingPunct="1">
        <a:spcBef>
          <a:spcPct val="0"/>
        </a:spcBef>
        <a:spcAft>
          <a:spcPct val="0"/>
        </a:spcAft>
        <a:defRPr sz="1351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1351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028674" algn="l" rtl="0" eaLnBrk="1" fontAlgn="base" hangingPunct="1">
        <a:spcBef>
          <a:spcPct val="0"/>
        </a:spcBef>
        <a:spcAft>
          <a:spcPct val="0"/>
        </a:spcAft>
        <a:defRPr sz="1351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17900" indent="-160731" algn="l" rtl="0" eaLnBrk="1" fontAlgn="base" hangingPunct="1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6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642923" indent="-128585" algn="l" rtl="0" eaLnBrk="1" fontAlgn="base" hangingPunct="1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900091" indent="-128585" algn="l" rtl="0" eaLnBrk="1" fontAlgn="base" hangingPunct="1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157259" indent="-128585" algn="l" rtl="0" eaLnBrk="1" fontAlgn="base" hangingPunct="1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414427" indent="-128585" algn="l" rtl="0" eaLnBrk="1" fontAlgn="base" hangingPunct="1">
        <a:spcBef>
          <a:spcPct val="20000"/>
        </a:spcBef>
        <a:spcAft>
          <a:spcPct val="0"/>
        </a:spcAft>
        <a:buFont typeface="Times" pitchFamily="80" charset="0"/>
        <a:buChar char="•"/>
        <a:defRPr sz="1125">
          <a:solidFill>
            <a:schemeClr val="tx1"/>
          </a:solidFill>
          <a:latin typeface="+mn-lt"/>
          <a:ea typeface="+mn-ea"/>
        </a:defRPr>
      </a:lvl6pPr>
      <a:lvl7pPr marL="1671597" indent="-128585" algn="l" rtl="0" eaLnBrk="1" fontAlgn="base" hangingPunct="1">
        <a:spcBef>
          <a:spcPct val="20000"/>
        </a:spcBef>
        <a:spcAft>
          <a:spcPct val="0"/>
        </a:spcAft>
        <a:buFont typeface="Times" pitchFamily="80" charset="0"/>
        <a:buChar char="•"/>
        <a:defRPr sz="1125">
          <a:solidFill>
            <a:schemeClr val="tx1"/>
          </a:solidFill>
          <a:latin typeface="+mn-lt"/>
          <a:ea typeface="+mn-ea"/>
        </a:defRPr>
      </a:lvl7pPr>
      <a:lvl8pPr marL="1928765" indent="-128585" algn="l" rtl="0" eaLnBrk="1" fontAlgn="base" hangingPunct="1">
        <a:spcBef>
          <a:spcPct val="20000"/>
        </a:spcBef>
        <a:spcAft>
          <a:spcPct val="0"/>
        </a:spcAft>
        <a:buFont typeface="Times" pitchFamily="80" charset="0"/>
        <a:buChar char="•"/>
        <a:defRPr sz="1125">
          <a:solidFill>
            <a:schemeClr val="tx1"/>
          </a:solidFill>
          <a:latin typeface="+mn-lt"/>
          <a:ea typeface="+mn-ea"/>
        </a:defRPr>
      </a:lvl8pPr>
      <a:lvl9pPr marL="2185933" indent="-128585" algn="l" rtl="0" eaLnBrk="1" fontAlgn="base" hangingPunct="1">
        <a:spcBef>
          <a:spcPct val="20000"/>
        </a:spcBef>
        <a:spcAft>
          <a:spcPct val="0"/>
        </a:spcAft>
        <a:buFont typeface="Times" pitchFamily="80" charset="0"/>
        <a:buChar char="•"/>
        <a:defRPr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25400"/>
            <a:ext cx="9141715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7" y="584200"/>
            <a:ext cx="8686800" cy="539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1" y="6172205"/>
            <a:ext cx="1600200" cy="216887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pPr>
              <a:defRPr/>
            </a:pPr>
            <a:fld id="{B1E61BE4-3811-48B7-9C0E-12DF6F624D74}" type="datetime1">
              <a:rPr lang="en-US" smtClean="0"/>
              <a:t>4/2/2021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1" y="6184515"/>
            <a:ext cx="2114551" cy="216887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6186664"/>
            <a:ext cx="914400" cy="228600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9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1B3D6C"/>
        </a:buClr>
        <a:buFont typeface="Wingdings" charset="2"/>
        <a:buChar char="Ø"/>
        <a:defRPr sz="1575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1B3D6C"/>
        </a:buClr>
        <a:buFont typeface="Wingdings" charset="2"/>
        <a:buChar char="Ø"/>
        <a:defRPr sz="1351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1B3D6C"/>
        </a:buClr>
        <a:buFont typeface="Wingdings" charset="2"/>
        <a:buChar char="Ø"/>
        <a:defRPr sz="1125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1B3D6C"/>
        </a:buClr>
        <a:buFont typeface="Wingdings" charset="2"/>
        <a:buChar char="Ø"/>
        <a:defRPr sz="1125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11337"/>
            <a:ext cx="7886700" cy="65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011" y="1521230"/>
            <a:ext cx="8337665" cy="4646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B0C9AA8-8B5E-4137-857A-976E7388AA45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6E59BA2-F1F1-41A5-BBEB-0330DF8CA6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3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ftr="0" dt="0"/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700F22-3B9D-4C4A-9EC0-CB396EFA6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624" y="3973511"/>
            <a:ext cx="2809875" cy="1655763"/>
          </a:xfrm>
        </p:spPr>
        <p:txBody>
          <a:bodyPr>
            <a:normAutofit/>
          </a:bodyPr>
          <a:lstStyle/>
          <a:p>
            <a:r>
              <a:rPr lang="en-US" dirty="0"/>
              <a:t>Cole Errico</a:t>
            </a:r>
          </a:p>
          <a:p>
            <a:r>
              <a:rPr lang="en-US" dirty="0"/>
              <a:t>Aerospace Engineering</a:t>
            </a:r>
          </a:p>
          <a:p>
            <a:r>
              <a:rPr lang="en-US" dirty="0"/>
              <a:t>Arizona State University</a:t>
            </a:r>
          </a:p>
          <a:p>
            <a:r>
              <a:rPr lang="en-US" dirty="0"/>
              <a:t>Tempe, AZ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D9740-6171-4DBD-99C5-7E8C7E3B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5B8B7D-620A-481C-830A-67F5FD44FA69}"/>
              </a:ext>
            </a:extLst>
          </p:cNvPr>
          <p:cNvSpPr txBox="1">
            <a:spLocks/>
          </p:cNvSpPr>
          <p:nvPr/>
        </p:nvSpPr>
        <p:spPr bwMode="auto">
          <a:xfrm>
            <a:off x="0" y="1753417"/>
            <a:ext cx="9144000" cy="113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Designing and Exploring the Structure of Launch Vehicles to Create Optimal Theoretical and Small-Scale Experimental Models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CFA985-2A85-4EA6-BB10-62A660C3EFA5}"/>
              </a:ext>
            </a:extLst>
          </p:cNvPr>
          <p:cNvSpPr txBox="1">
            <a:spLocks/>
          </p:cNvSpPr>
          <p:nvPr/>
        </p:nvSpPr>
        <p:spPr>
          <a:xfrm>
            <a:off x="4962526" y="3973510"/>
            <a:ext cx="299085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1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Timothy Takahashi, JD/PhD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Aerospace Engineering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Arizona State University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Tempe, AZ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2D6331-A04D-4B5B-9F64-B7092B21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3" y="5221287"/>
            <a:ext cx="1009579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C15FB6-CDB4-4C20-89FD-39F6C6E3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42" y="5221287"/>
            <a:ext cx="1002235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3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5ACE-C1AC-428F-8940-489E9ED4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D9787-75C3-48CC-A1DF-952625F9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715479"/>
            <a:ext cx="8478982" cy="726671"/>
          </a:xfrm>
        </p:spPr>
        <p:txBody>
          <a:bodyPr/>
          <a:lstStyle/>
          <a:p>
            <a:r>
              <a:rPr lang="en-US" dirty="0"/>
              <a:t>Diameter – 7.784 ft, thickness – 0.9 in, total length (height) – 25.85 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0CF9F-9084-4F1A-A30B-5324F290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AE46817-D26E-4853-A51C-343626C52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228042"/>
              </p:ext>
            </p:extLst>
          </p:nvPr>
        </p:nvGraphicFramePr>
        <p:xfrm>
          <a:off x="169958" y="2657669"/>
          <a:ext cx="4078229" cy="257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BA8833-113E-477B-B294-4A4C79EDA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627176"/>
              </p:ext>
            </p:extLst>
          </p:nvPr>
        </p:nvGraphicFramePr>
        <p:xfrm>
          <a:off x="4402425" y="2808450"/>
          <a:ext cx="4571617" cy="227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867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0BD7-404B-41DF-A3A0-C22897D0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5B63-76C2-4C21-8D6C-A64D0A85C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778416"/>
            <a:ext cx="8478982" cy="888596"/>
          </a:xfrm>
        </p:spPr>
        <p:txBody>
          <a:bodyPr/>
          <a:lstStyle/>
          <a:p>
            <a:r>
              <a:rPr lang="en-US" dirty="0"/>
              <a:t>Diameter – 15.46 ft, thickness – 1 in, total length – 82.119 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C28B1-54AD-487B-B1AB-76B2EAEC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878910-DAF4-496E-AF1F-AE5D36E42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857741"/>
              </p:ext>
            </p:extLst>
          </p:nvPr>
        </p:nvGraphicFramePr>
        <p:xfrm>
          <a:off x="136176" y="2791243"/>
          <a:ext cx="3939035" cy="249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40F8D2-C1B8-4594-8A8F-F3D8D43F7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655149"/>
              </p:ext>
            </p:extLst>
          </p:nvPr>
        </p:nvGraphicFramePr>
        <p:xfrm>
          <a:off x="4263231" y="2854909"/>
          <a:ext cx="4744593" cy="2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767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2711-6AB6-435E-B6A7-4B46D694A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Sum it all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5ED3-5E32-418D-8066-15F934981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86355"/>
            <a:ext cx="8478982" cy="3460346"/>
          </a:xfrm>
        </p:spPr>
        <p:txBody>
          <a:bodyPr>
            <a:normAutofit/>
          </a:bodyPr>
          <a:lstStyle/>
          <a:p>
            <a:r>
              <a:rPr lang="en-US" dirty="0"/>
              <a:t>Simplifying or streamlining the design process for large scale aerostructures can bring benefits in terms of time and cost</a:t>
            </a:r>
          </a:p>
          <a:p>
            <a:r>
              <a:rPr lang="en-US" dirty="0"/>
              <a:t>Through a combination of programs and routines, a method of determining a structurally stable launch vehicle has been created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Further work into the real-life viability of these launch vehicles is needed in order to fully develop the model.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A4007-B5D6-46F1-9E20-A2FC1D37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1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988F-776C-4C2A-9EC7-60C351236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D237C-8EA8-4372-BE1D-83E2AC6C3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My mentor: Dr. Timothy Takahashi</a:t>
            </a:r>
          </a:p>
          <a:p>
            <a:endParaRPr lang="en-US" sz="2400" dirty="0"/>
          </a:p>
          <a:p>
            <a:r>
              <a:rPr lang="en-US" sz="2400" dirty="0"/>
              <a:t>The Ira A. Fulton Schools of Engineering and the School for Engineering of Matter, Transport, and Energy</a:t>
            </a:r>
          </a:p>
          <a:p>
            <a:endParaRPr lang="en-US" sz="2400" dirty="0"/>
          </a:p>
          <a:p>
            <a:r>
              <a:rPr lang="en-US" sz="2400" dirty="0"/>
              <a:t>The ASU/NASA Space Grant Program and the Arizona Space Grant Consortium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6AAA0-D7C9-4A88-B1F0-A826DF0E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6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5CBB-CCD5-43BE-ACA0-0C3B3F907C90}"/>
              </a:ext>
            </a:extLst>
          </p:cNvPr>
          <p:cNvSpPr txBox="1"/>
          <p:nvPr/>
        </p:nvSpPr>
        <p:spPr>
          <a:xfrm>
            <a:off x="2042928" y="2413337"/>
            <a:ext cx="5058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6360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44FB-EE6F-4930-832A-897F068D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Ease of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1212B-6179-44D1-A3ED-AD7F37E9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86354"/>
            <a:ext cx="8478982" cy="3203171"/>
          </a:xfrm>
        </p:spPr>
        <p:txBody>
          <a:bodyPr>
            <a:normAutofit/>
          </a:bodyPr>
          <a:lstStyle/>
          <a:p>
            <a:r>
              <a:rPr lang="en-US" sz="2000" dirty="0"/>
              <a:t>Design is arguably the most time-consuming aspect of any astronautics project and consumes enormous amounts of labor and cost for any size of undertaking.</a:t>
            </a:r>
          </a:p>
          <a:p>
            <a:pPr lvl="1"/>
            <a:r>
              <a:rPr lang="en-US" sz="1600" dirty="0"/>
              <a:t>Every little detail of every piece prepared for the launch must be meticulously designed to optimize for any number of properties.</a:t>
            </a:r>
          </a:p>
          <a:p>
            <a:pPr lvl="1"/>
            <a:r>
              <a:rPr lang="en-US" sz="1600" dirty="0"/>
              <a:t>Being able to automatically produce a functional design that applies to any portion of the design will cut down on cost and time drastically.</a:t>
            </a:r>
          </a:p>
          <a:p>
            <a:endParaRPr lang="en-US" sz="2000" b="1" dirty="0"/>
          </a:p>
          <a:p>
            <a:r>
              <a:rPr lang="en-US" sz="2000" b="1" dirty="0"/>
              <a:t>GOAL:</a:t>
            </a:r>
            <a:r>
              <a:rPr lang="en-US" sz="2000" dirty="0"/>
              <a:t> Create a series of programs to generate feasible and scalable models for a launch vehicle that can be applied to real-life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219C0-4FC7-4F4B-BC73-A50D91C3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3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6744D-CDED-45D3-9FAA-692D65CF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did – Launch Vehicle Propellant Tank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432FB-954C-4C49-BB2A-00CAEC9B6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8" y="1582245"/>
            <a:ext cx="8478982" cy="4530435"/>
          </a:xfrm>
        </p:spPr>
        <p:txBody>
          <a:bodyPr>
            <a:normAutofit/>
          </a:bodyPr>
          <a:lstStyle/>
          <a:p>
            <a:r>
              <a:rPr lang="en-US" sz="2000" dirty="0"/>
              <a:t>By using a combination of programs, 3 main sizes of design were created</a:t>
            </a:r>
          </a:p>
          <a:p>
            <a:r>
              <a:rPr lang="en-US" sz="2000" dirty="0"/>
              <a:t>Models went through many stages of development to ensure they could support the loadings and stresses caused by launch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74BA4-8F7A-4205-BE8E-4509E4B5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712B4-6B8B-4E50-9A0D-1A7E7A2FEC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02" y="3243761"/>
            <a:ext cx="1224540" cy="3130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AD174F-622B-4B67-B216-EDB6ACEDA9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23" y="3291333"/>
            <a:ext cx="1037751" cy="3093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40C4F8-7294-4D36-8D89-294E54BFB8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22" y="2984073"/>
            <a:ext cx="966719" cy="33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7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BB206-0B48-4504-9D28-61B91502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88551"/>
            <a:ext cx="7886700" cy="557586"/>
          </a:xfrm>
        </p:spPr>
        <p:txBody>
          <a:bodyPr/>
          <a:lstStyle/>
          <a:p>
            <a:r>
              <a:rPr lang="en-US" dirty="0"/>
              <a:t>Overall Performance Goals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715076-4497-4A78-A4D9-B53268BD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10" y="1713295"/>
            <a:ext cx="8478982" cy="1649030"/>
          </a:xfrm>
        </p:spPr>
        <p:txBody>
          <a:bodyPr/>
          <a:lstStyle/>
          <a:p>
            <a:r>
              <a:rPr lang="en-US" dirty="0"/>
              <a:t>The main goal of performance optimization was to maintain a staging-altitude of ~140,000 feet while minimizing structural weight</a:t>
            </a:r>
          </a:p>
          <a:p>
            <a:r>
              <a:rPr lang="en-US" dirty="0"/>
              <a:t>G-forces and compressive loads also something to keep aware about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34D87-4DEF-4BEE-8050-FA072191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FDEF333-BBAC-410F-870B-B5AE659ACD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051904"/>
              </p:ext>
            </p:extLst>
          </p:nvPr>
        </p:nvGraphicFramePr>
        <p:xfrm>
          <a:off x="228599" y="3170259"/>
          <a:ext cx="4201693" cy="26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2C8568E-C13A-4DC1-B3C8-343229D4E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671300"/>
              </p:ext>
            </p:extLst>
          </p:nvPr>
        </p:nvGraphicFramePr>
        <p:xfrm>
          <a:off x="4525889" y="3429000"/>
          <a:ext cx="4295001" cy="214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655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4E6A-9202-4613-9B8F-F8AED721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Parameters – End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FB64A-3060-4807-A0FE-7FE2D59EE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64537"/>
            <a:ext cx="8478982" cy="3441296"/>
          </a:xfrm>
        </p:spPr>
        <p:txBody>
          <a:bodyPr/>
          <a:lstStyle/>
          <a:p>
            <a:r>
              <a:rPr lang="en-US" dirty="0"/>
              <a:t>Main inputs needed in order to generate a design*:</a:t>
            </a:r>
          </a:p>
          <a:p>
            <a:pPr lvl="1"/>
            <a:r>
              <a:rPr lang="en-US" dirty="0"/>
              <a:t>Structure material: aluminum 6061</a:t>
            </a:r>
          </a:p>
          <a:p>
            <a:pPr lvl="1"/>
            <a:r>
              <a:rPr lang="en-US" dirty="0"/>
              <a:t>Fuel: liquid hydrogen; oxidizer: liquid oxygen</a:t>
            </a:r>
          </a:p>
          <a:p>
            <a:pPr lvl="2"/>
            <a:r>
              <a:rPr lang="en-US" dirty="0"/>
              <a:t>Starting fuel: 17000 </a:t>
            </a:r>
            <a:r>
              <a:rPr lang="en-US" dirty="0" err="1"/>
              <a:t>lbs</a:t>
            </a:r>
            <a:r>
              <a:rPr lang="en-US" dirty="0"/>
              <a:t>; starting oxidizer: 52000 </a:t>
            </a:r>
            <a:r>
              <a:rPr lang="en-US" dirty="0" err="1"/>
              <a:t>lbs</a:t>
            </a:r>
            <a:endParaRPr lang="en-US" dirty="0"/>
          </a:p>
          <a:p>
            <a:pPr lvl="1"/>
            <a:r>
              <a:rPr lang="en-US" dirty="0" err="1"/>
              <a:t>Thrust:Weight</a:t>
            </a:r>
            <a:r>
              <a:rPr lang="en-US" dirty="0"/>
              <a:t> of engine: 54</a:t>
            </a:r>
          </a:p>
          <a:p>
            <a:pPr lvl="1"/>
            <a:r>
              <a:rPr lang="en-US" dirty="0"/>
              <a:t>Inner tank diameter: 10.8 ft</a:t>
            </a:r>
          </a:p>
          <a:p>
            <a:pPr lvl="2"/>
            <a:r>
              <a:rPr lang="en-US" dirty="0"/>
              <a:t>Thickness: 1 in</a:t>
            </a:r>
          </a:p>
          <a:p>
            <a:pPr lvl="1"/>
            <a:r>
              <a:rPr lang="en-US" dirty="0"/>
              <a:t>Factor of safety = 1.1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Final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01525-240E-444A-A8A6-401CB686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7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DD04-E9D5-4715-A96A-0AA494F7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 Excel – Simulating a Launch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554D1-B6B4-4813-9D52-744FB6CBC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52" y="1747176"/>
            <a:ext cx="8027599" cy="443731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simple rocket launch file created prior to the project was populated with the geometry, fuel and oxidizer weight from the initial launch vehicle model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Accounts for all forces acting on the body at a given time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Calculates any necessary quantities and “steps forward” in time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Repeats process until the vehicle depletes its supply of oxidizer, fuel, or goes below a pre-determined minimum weight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Values at each instant in time are populated into a main table and are used to create graphs/charts for desired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F2AB3-9422-4532-A551-8BDC01A7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6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71CC-61BF-4990-9ADB-2EE85519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– ModelCenter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12AD-B488-479E-85C6-B40FD0933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96" y="1521230"/>
            <a:ext cx="8478982" cy="3326996"/>
          </a:xfrm>
        </p:spPr>
        <p:txBody>
          <a:bodyPr/>
          <a:lstStyle/>
          <a:p>
            <a:r>
              <a:rPr lang="en-US" dirty="0"/>
              <a:t>Apparent that some values couldn’t be directly optimized easily using Excel</a:t>
            </a:r>
          </a:p>
          <a:p>
            <a:r>
              <a:rPr lang="en-US" dirty="0"/>
              <a:t>Used ModelCenter to run trade studies on one/multiple variables through a range of values to determine outputs</a:t>
            </a:r>
          </a:p>
          <a:p>
            <a:r>
              <a:rPr lang="en-US" dirty="0"/>
              <a:t>Ran trade studies on:</a:t>
            </a:r>
          </a:p>
          <a:p>
            <a:pPr lvl="1"/>
            <a:r>
              <a:rPr lang="en-US" dirty="0"/>
              <a:t>Structural parameters (thickness, radius, length)</a:t>
            </a:r>
          </a:p>
          <a:p>
            <a:pPr lvl="1"/>
            <a:r>
              <a:rPr lang="en-US" dirty="0"/>
              <a:t>Fuel and oxidizer initial weight</a:t>
            </a:r>
          </a:p>
          <a:p>
            <a:pPr lvl="1"/>
            <a:r>
              <a:rPr lang="en-US" dirty="0"/>
              <a:t>Thrust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E2FBE-07D6-4A6A-9142-BFD646CE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FEAD2122-6392-4A45-87CD-76A6B2E06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4" y="3758345"/>
            <a:ext cx="3303638" cy="2598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73ABD395-D9A4-428B-9412-0D69A21E5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3726" y="3758345"/>
            <a:ext cx="3303638" cy="25980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579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CCFD-A62D-4382-A3F7-D2BA68B1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Structural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E845F-28E4-4704-AC01-8B56D9D9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11" y="1567189"/>
            <a:ext cx="8634742" cy="373837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As the monocoque outer skin could not support all the forces by itself, it was necessary to add other ways to distribute the stresses</a:t>
            </a:r>
          </a:p>
          <a:p>
            <a:pPr lvl="1"/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Longitudinal stiffeners to assist with compressive loads and prevent buckling</a:t>
            </a:r>
          </a:p>
          <a:p>
            <a:pPr lvl="1"/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Hoop stiffeners to reduce hoop stresses and reduce length between longitudinal stiffeners (longerons)</a:t>
            </a:r>
          </a:p>
          <a:p>
            <a:endParaRPr lang="en-US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combination of Excel to connect the stiffeners to the main design and MATLAB to run the calculations on how many/how large the stiffeners would need to be were applied to support loadings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16343-3ED0-463E-896E-2E654CE3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207131-F7B8-4716-ABF6-A40D912F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01" y="4470038"/>
            <a:ext cx="2804880" cy="21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758D76-60DD-4783-8915-03546C517660}"/>
              </a:ext>
            </a:extLst>
          </p:cNvPr>
          <p:cNvSpPr txBox="1"/>
          <p:nvPr/>
        </p:nvSpPr>
        <p:spPr>
          <a:xfrm>
            <a:off x="4891049" y="6356352"/>
            <a:ext cx="2969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Source: https://www.quora.com/</a:t>
            </a:r>
          </a:p>
        </p:txBody>
      </p:sp>
    </p:spTree>
    <p:extLst>
      <p:ext uri="{BB962C8B-B14F-4D97-AF65-F5344CB8AC3E}">
        <p14:creationId xmlns:p14="http://schemas.microsoft.com/office/powerpoint/2010/main" val="417245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834E-A40C-4B16-8155-37D6FF4E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scaling?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DD48-FFB5-40A6-B4A3-EE7C34825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617041"/>
            <a:ext cx="8605014" cy="4528120"/>
          </a:xfrm>
        </p:spPr>
        <p:txBody>
          <a:bodyPr>
            <a:normAutofit/>
          </a:bodyPr>
          <a:lstStyle/>
          <a:p>
            <a:r>
              <a:rPr lang="en-US" dirty="0"/>
              <a:t>Final (and arguably most important) objective was to determine whether a design could be scaled up or down by changing a few parameters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Went back to the Excel simulation – goal was to scale booster so cross-sectional area was 0.5 and 1.5 times the original model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Values of the Excel simulation were plugged into ModelCenter and refined, then into MATLAB for longerons and hoop stiffeners</a:t>
            </a:r>
          </a:p>
          <a:p>
            <a:endParaRPr lang="en-US" dirty="0"/>
          </a:p>
          <a:p>
            <a:r>
              <a:rPr lang="en-US" dirty="0"/>
              <a:t>All values were used with Solidworks in order to generate final models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28EB5-6772-44F2-BC7C-208F2682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9BA2-F1F1-41A5-BBEB-0330DF8CA6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25169"/>
      </p:ext>
    </p:extLst>
  </p:cSld>
  <p:clrMapOvr>
    <a:masterClrMapping/>
  </p:clrMapOvr>
</p:sld>
</file>

<file path=ppt/theme/theme1.xml><?xml version="1.0" encoding="utf-8"?>
<a:theme xmlns:a="http://schemas.openxmlformats.org/drawingml/2006/main" name="AIAA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homa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AA" id="{BBB8C804-8697-4C06-B386-775D8F94CAEA}" vid="{7D003550-7347-4917-9614-EBFF4DB22E82}"/>
    </a:ext>
  </a:ext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SU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U" id="{3A4BD67C-83C2-498F-9119-875E3660930A}" vid="{3F1BEE8E-1826-4151-84F0-D8BED85DC9E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AIAA</Template>
  <TotalTime>686</TotalTime>
  <Words>916</Words>
  <Application>Microsoft Office PowerPoint</Application>
  <PresentationFormat>On-screen Show (4:3)</PresentationFormat>
  <Paragraphs>118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Tahoma</vt:lpstr>
      <vt:lpstr>Times</vt:lpstr>
      <vt:lpstr>Wingdings</vt:lpstr>
      <vt:lpstr>AIAA</vt:lpstr>
      <vt:lpstr>Without blue banner</vt:lpstr>
      <vt:lpstr>ASU</vt:lpstr>
      <vt:lpstr>PowerPoint Presentation</vt:lpstr>
      <vt:lpstr>Motivation – Ease of Design</vt:lpstr>
      <vt:lpstr>What we did – Launch Vehicle Propellant Tank Design</vt:lpstr>
      <vt:lpstr>Overall Performance Goals</vt:lpstr>
      <vt:lpstr>Design Parameters – End Results</vt:lpstr>
      <vt:lpstr>Microsoft Excel – Simulating a Launch</vt:lpstr>
      <vt:lpstr>Optimization – ModelCenter</vt:lpstr>
      <vt:lpstr>Ensuring Structural Stability</vt:lpstr>
      <vt:lpstr>What about scaling?</vt:lpstr>
      <vt:lpstr>Smaller Model</vt:lpstr>
      <vt:lpstr>Larger Model</vt:lpstr>
      <vt:lpstr>To Sum it all Up</vt:lpstr>
      <vt:lpstr>Acknowledgments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 Errico</dc:creator>
  <cp:lastModifiedBy>Cole Errico</cp:lastModifiedBy>
  <cp:revision>64</cp:revision>
  <dcterms:created xsi:type="dcterms:W3CDTF">2021-03-29T21:36:59Z</dcterms:created>
  <dcterms:modified xsi:type="dcterms:W3CDTF">2021-04-02T22:54:01Z</dcterms:modified>
</cp:coreProperties>
</file>